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5" r:id="rId1"/>
  </p:sldMasterIdLst>
  <p:sldIdLst>
    <p:sldId id="280" r:id="rId2"/>
    <p:sldId id="257" r:id="rId3"/>
    <p:sldId id="272" r:id="rId4"/>
    <p:sldId id="258" r:id="rId5"/>
    <p:sldId id="259" r:id="rId6"/>
    <p:sldId id="260" r:id="rId7"/>
    <p:sldId id="269" r:id="rId8"/>
    <p:sldId id="261" r:id="rId9"/>
    <p:sldId id="273" r:id="rId10"/>
    <p:sldId id="268" r:id="rId11"/>
    <p:sldId id="262" r:id="rId12"/>
    <p:sldId id="274" r:id="rId13"/>
    <p:sldId id="275" r:id="rId14"/>
    <p:sldId id="263"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86" d="100"/>
          <a:sy n="86" d="100"/>
        </p:scale>
        <p:origin x="40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0EB2C1C-7F68-4772-9605-0430A9BE08AA}"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B4103426-12A2-4576-96CD-E4B047B34239}">
      <dgm:prSet/>
      <dgm:spPr/>
      <dgm:t>
        <a:bodyPr/>
        <a:lstStyle/>
        <a:p>
          <a:pPr algn="just"/>
          <a:r>
            <a:rPr lang="en-US" dirty="0">
              <a:latin typeface="Gabriola" panose="04040605051002020D02" pitchFamily="82" charset="0"/>
            </a:rPr>
            <a:t>A mixture of hydrogen and air burns with a characteristic pop sound</a:t>
          </a:r>
          <a:r>
            <a:rPr lang="en-US" dirty="0"/>
            <a:t>.</a:t>
          </a:r>
        </a:p>
      </dgm:t>
    </dgm:pt>
    <dgm:pt modelId="{66082082-5F31-4852-B0B4-5AAD94ADF84D}" type="parTrans" cxnId="{B449B006-51EF-44CA-92AB-63B99FA42247}">
      <dgm:prSet/>
      <dgm:spPr/>
      <dgm:t>
        <a:bodyPr/>
        <a:lstStyle/>
        <a:p>
          <a:endParaRPr lang="en-US"/>
        </a:p>
      </dgm:t>
    </dgm:pt>
    <dgm:pt modelId="{AC0F7948-A206-4AD4-AC0B-5C9D42FA6AD6}" type="sibTrans" cxnId="{B449B006-51EF-44CA-92AB-63B99FA42247}">
      <dgm:prSet/>
      <dgm:spPr/>
      <dgm:t>
        <a:bodyPr/>
        <a:lstStyle/>
        <a:p>
          <a:endParaRPr lang="en-US"/>
        </a:p>
      </dgm:t>
    </dgm:pt>
    <dgm:pt modelId="{95EE9D7B-8154-44EF-9CD9-152947F8C190}">
      <dgm:prSet/>
      <dgm:spPr/>
      <dgm:t>
        <a:bodyPr/>
        <a:lstStyle/>
        <a:p>
          <a:pPr algn="just"/>
          <a:r>
            <a:rPr lang="en-US" dirty="0">
              <a:latin typeface="Gabriola" panose="04040605051002020D02" pitchFamily="82" charset="0"/>
            </a:rPr>
            <a:t>Hydrogen burns in air with very pale blue flame and the only product formed is water. The water thus formed can be tested by white anhydrous copper sulphate which turns blue.</a:t>
          </a:r>
        </a:p>
      </dgm:t>
    </dgm:pt>
    <dgm:pt modelId="{C34CA631-597C-4B4C-9DE4-EBF9315C1381}" type="parTrans" cxnId="{E5E60866-645B-484F-8CB7-6906FA4A856B}">
      <dgm:prSet/>
      <dgm:spPr/>
      <dgm:t>
        <a:bodyPr/>
        <a:lstStyle/>
        <a:p>
          <a:endParaRPr lang="en-US"/>
        </a:p>
      </dgm:t>
    </dgm:pt>
    <dgm:pt modelId="{93665B30-8E66-4273-AB42-BB306B9D9A1E}" type="sibTrans" cxnId="{E5E60866-645B-484F-8CB7-6906FA4A856B}">
      <dgm:prSet/>
      <dgm:spPr/>
      <dgm:t>
        <a:bodyPr/>
        <a:lstStyle/>
        <a:p>
          <a:endParaRPr lang="en-US"/>
        </a:p>
      </dgm:t>
    </dgm:pt>
    <dgm:pt modelId="{91C21E9C-E118-4D32-A7D3-BB2F93BCC24C}" type="pres">
      <dgm:prSet presAssocID="{60EB2C1C-7F68-4772-9605-0430A9BE08AA}" presName="linear" presStyleCnt="0">
        <dgm:presLayoutVars>
          <dgm:animLvl val="lvl"/>
          <dgm:resizeHandles val="exact"/>
        </dgm:presLayoutVars>
      </dgm:prSet>
      <dgm:spPr/>
    </dgm:pt>
    <dgm:pt modelId="{EA4250A7-84DC-45FF-9F96-C74D8B074408}" type="pres">
      <dgm:prSet presAssocID="{B4103426-12A2-4576-96CD-E4B047B34239}" presName="parentText" presStyleLbl="node1" presStyleIdx="0" presStyleCnt="2">
        <dgm:presLayoutVars>
          <dgm:chMax val="0"/>
          <dgm:bulletEnabled val="1"/>
        </dgm:presLayoutVars>
      </dgm:prSet>
      <dgm:spPr/>
    </dgm:pt>
    <dgm:pt modelId="{7E3ADAFC-0360-45DE-A33F-731BC70B1149}" type="pres">
      <dgm:prSet presAssocID="{AC0F7948-A206-4AD4-AC0B-5C9D42FA6AD6}" presName="spacer" presStyleCnt="0"/>
      <dgm:spPr/>
    </dgm:pt>
    <dgm:pt modelId="{6ECDE2BF-6F3B-44F9-AA2E-080EC2D76952}" type="pres">
      <dgm:prSet presAssocID="{95EE9D7B-8154-44EF-9CD9-152947F8C190}" presName="parentText" presStyleLbl="node1" presStyleIdx="1" presStyleCnt="2">
        <dgm:presLayoutVars>
          <dgm:chMax val="0"/>
          <dgm:bulletEnabled val="1"/>
        </dgm:presLayoutVars>
      </dgm:prSet>
      <dgm:spPr/>
    </dgm:pt>
  </dgm:ptLst>
  <dgm:cxnLst>
    <dgm:cxn modelId="{B449B006-51EF-44CA-92AB-63B99FA42247}" srcId="{60EB2C1C-7F68-4772-9605-0430A9BE08AA}" destId="{B4103426-12A2-4576-96CD-E4B047B34239}" srcOrd="0" destOrd="0" parTransId="{66082082-5F31-4852-B0B4-5AAD94ADF84D}" sibTransId="{AC0F7948-A206-4AD4-AC0B-5C9D42FA6AD6}"/>
    <dgm:cxn modelId="{BD2C965C-ECBD-420D-8C6B-32F77C580379}" type="presOf" srcId="{B4103426-12A2-4576-96CD-E4B047B34239}" destId="{EA4250A7-84DC-45FF-9F96-C74D8B074408}" srcOrd="0" destOrd="0" presId="urn:microsoft.com/office/officeart/2005/8/layout/vList2"/>
    <dgm:cxn modelId="{E5E60866-645B-484F-8CB7-6906FA4A856B}" srcId="{60EB2C1C-7F68-4772-9605-0430A9BE08AA}" destId="{95EE9D7B-8154-44EF-9CD9-152947F8C190}" srcOrd="1" destOrd="0" parTransId="{C34CA631-597C-4B4C-9DE4-EBF9315C1381}" sibTransId="{93665B30-8E66-4273-AB42-BB306B9D9A1E}"/>
    <dgm:cxn modelId="{EE311394-E6B9-429A-9191-3DD6AE7E7919}" type="presOf" srcId="{60EB2C1C-7F68-4772-9605-0430A9BE08AA}" destId="{91C21E9C-E118-4D32-A7D3-BB2F93BCC24C}" srcOrd="0" destOrd="0" presId="urn:microsoft.com/office/officeart/2005/8/layout/vList2"/>
    <dgm:cxn modelId="{7BF311B4-5A26-4733-A147-B5BB7924553C}" type="presOf" srcId="{95EE9D7B-8154-44EF-9CD9-152947F8C190}" destId="{6ECDE2BF-6F3B-44F9-AA2E-080EC2D76952}" srcOrd="0" destOrd="0" presId="urn:microsoft.com/office/officeart/2005/8/layout/vList2"/>
    <dgm:cxn modelId="{200F99A9-8C57-4C90-A7C6-CB8F8BD22F68}" type="presParOf" srcId="{91C21E9C-E118-4D32-A7D3-BB2F93BCC24C}" destId="{EA4250A7-84DC-45FF-9F96-C74D8B074408}" srcOrd="0" destOrd="0" presId="urn:microsoft.com/office/officeart/2005/8/layout/vList2"/>
    <dgm:cxn modelId="{E9A630DA-C33D-4307-BE51-29F66EFC3B62}" type="presParOf" srcId="{91C21E9C-E118-4D32-A7D3-BB2F93BCC24C}" destId="{7E3ADAFC-0360-45DE-A33F-731BC70B1149}" srcOrd="1" destOrd="0" presId="urn:microsoft.com/office/officeart/2005/8/layout/vList2"/>
    <dgm:cxn modelId="{E29353EA-0E5A-433E-9997-D12E71145623}" type="presParOf" srcId="{91C21E9C-E118-4D32-A7D3-BB2F93BCC24C}" destId="{6ECDE2BF-6F3B-44F9-AA2E-080EC2D76952}"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4250A7-84DC-45FF-9F96-C74D8B074408}">
      <dsp:nvSpPr>
        <dsp:cNvPr id="0" name=""/>
        <dsp:cNvSpPr/>
      </dsp:nvSpPr>
      <dsp:spPr>
        <a:xfrm>
          <a:off x="0" y="40036"/>
          <a:ext cx="6263640" cy="267198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None/>
          </a:pPr>
          <a:r>
            <a:rPr lang="en-US" sz="2800" kern="1200" dirty="0">
              <a:latin typeface="Gabriola" panose="04040605051002020D02" pitchFamily="82" charset="0"/>
            </a:rPr>
            <a:t>A mixture of hydrogen and air burns with a characteristic pop sound</a:t>
          </a:r>
          <a:r>
            <a:rPr lang="en-US" sz="2800" kern="1200" dirty="0"/>
            <a:t>.</a:t>
          </a:r>
        </a:p>
      </dsp:txBody>
      <dsp:txXfrm>
        <a:off x="130436" y="170472"/>
        <a:ext cx="6002768" cy="2411115"/>
      </dsp:txXfrm>
    </dsp:sp>
    <dsp:sp modelId="{6ECDE2BF-6F3B-44F9-AA2E-080EC2D76952}">
      <dsp:nvSpPr>
        <dsp:cNvPr id="0" name=""/>
        <dsp:cNvSpPr/>
      </dsp:nvSpPr>
      <dsp:spPr>
        <a:xfrm>
          <a:off x="0" y="2792663"/>
          <a:ext cx="6263640" cy="2671987"/>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just" defTabSz="1244600">
            <a:lnSpc>
              <a:spcPct val="90000"/>
            </a:lnSpc>
            <a:spcBef>
              <a:spcPct val="0"/>
            </a:spcBef>
            <a:spcAft>
              <a:spcPct val="35000"/>
            </a:spcAft>
            <a:buNone/>
          </a:pPr>
          <a:r>
            <a:rPr lang="en-US" sz="2800" kern="1200" dirty="0">
              <a:latin typeface="Gabriola" panose="04040605051002020D02" pitchFamily="82" charset="0"/>
            </a:rPr>
            <a:t>Hydrogen burns in air with very pale blue flame and the only product formed is water. The water thus formed can be tested by white anhydrous copper sulphate which turns blue.</a:t>
          </a:r>
        </a:p>
      </dsp:txBody>
      <dsp:txXfrm>
        <a:off x="130436" y="2923099"/>
        <a:ext cx="6002768" cy="241111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9DDBE-2644-4613-90DE-DA947F3D03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5A7DD35-5E17-4D21-A374-BC74CD2C0F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69E241D-0AD4-4B90-A467-BA620903AFE9}"/>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D86799D1-CAA0-4AA1-9B37-9517A9EF4F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75B912B-6B74-4B26-8575-034B2539D4DC}"/>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7427369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C611F-CF64-449D-8C33-EA08D9C42D2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4564D45-EE83-4422-878E-2CB9BD7524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D33BC3-1208-45C2-AE85-A7EE52140940}"/>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E065765D-C289-48E7-A4EA-EB41A25A35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B20C69-71FD-42BB-829E-EC9938853B35}"/>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155195232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CBF3F8-61B9-4C89-A3BE-8E13A84F16F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FDBC04-EF33-42D9-8498-793ACD974A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621D12C-0EB5-4B1F-87EF-54FD842A0324}"/>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F4236D1A-D9A9-41E3-9B83-DD7661761E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88B0A0-D69D-4BB1-8990-B41A7169DE0B}"/>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323139097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30834-4C21-47A3-B362-6FDA674D6E6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E6027E1-2F1D-4B00-8277-797BE9762B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FA43E01-A1DC-4B63-8AAA-FABF9DC7BD4F}"/>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968B35D9-C4B0-4530-89E5-4E673EE728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C4608B-0155-4126-9D23-95013C49A88C}"/>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428636880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7340F-3D26-4721-833E-BC7997D7BF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0753BA0-99C8-435A-A530-37848503AD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6CE409-7F5E-4FAD-BC85-89A3AA3DCA1E}"/>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50A88871-A225-4280-85B2-D11CE0A381D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DE759D-9C9A-40AB-B4DA-5A83A579170D}"/>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287332544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E4446-2FC9-4EE1-A978-BC14F8A515C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CBB2DF7-54E1-4A1D-8B9E-572159DECA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A121DBD-658C-4DE5-8076-FD56022A33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014DF13-522B-46A3-A003-E8E63079C12E}"/>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6" name="Footer Placeholder 5">
            <a:extLst>
              <a:ext uri="{FF2B5EF4-FFF2-40B4-BE49-F238E27FC236}">
                <a16:creationId xmlns:a16="http://schemas.microsoft.com/office/drawing/2014/main" id="{DB3E3E45-83C9-4A80-A207-4BB05596B4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4842E3-F6BF-4292-B78E-837ED851E5BE}"/>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182220511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30AFA-9650-4B0A-9127-1E752794C9C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B745DE7-82BF-444D-9C80-58ECE5A0B3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062C86-C9F9-4567-8F8A-93DA2C18822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1CDED09-85CF-4A1E-8D04-7E5533B5CF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8FEC39-8CE0-4596-87D7-B07015DB3E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39D0A6F-6E88-483A-BACF-BE7E0B15E592}"/>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8" name="Footer Placeholder 7">
            <a:extLst>
              <a:ext uri="{FF2B5EF4-FFF2-40B4-BE49-F238E27FC236}">
                <a16:creationId xmlns:a16="http://schemas.microsoft.com/office/drawing/2014/main" id="{1052B7AB-FFCC-466B-9078-F908C893BD0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ABFE1BE-F6C9-42BE-AFC9-AE897186123A}"/>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387303243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A67CC-3978-480C-842C-0A2FB64BF41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698288E-911C-46FD-9CB3-74AAF3E77BDA}"/>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4" name="Footer Placeholder 3">
            <a:extLst>
              <a:ext uri="{FF2B5EF4-FFF2-40B4-BE49-F238E27FC236}">
                <a16:creationId xmlns:a16="http://schemas.microsoft.com/office/drawing/2014/main" id="{2E6E704D-DEDA-4A48-9082-6265528742D0}"/>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A89129E-6124-48DA-8793-B9DF7A925B23}"/>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17136733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BE9FE18-D3FA-4DCD-8472-3AA5ABD747C4}"/>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3" name="Footer Placeholder 2">
            <a:extLst>
              <a:ext uri="{FF2B5EF4-FFF2-40B4-BE49-F238E27FC236}">
                <a16:creationId xmlns:a16="http://schemas.microsoft.com/office/drawing/2014/main" id="{DAAE5F25-35CB-4569-A566-3C5169CBAB0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82F9BDE-F893-4371-BEC6-C8D85C84536D}"/>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3182499087"/>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01404-3712-4E7B-B898-5C426430A4B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A0292AF-C4E7-49AB-A80E-D28DB59BCD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197D1FC-56DF-4D00-B1B7-AB83B16E89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E727C1-FC8F-4B79-95A6-D4529405970B}"/>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6" name="Footer Placeholder 5">
            <a:extLst>
              <a:ext uri="{FF2B5EF4-FFF2-40B4-BE49-F238E27FC236}">
                <a16:creationId xmlns:a16="http://schemas.microsoft.com/office/drawing/2014/main" id="{9BD13F55-05C2-435D-89EB-C420482DC1B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12032F-385C-4B8A-AB30-2EC595DF32FB}"/>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423356587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FA02-A487-44CA-BE1A-23F6491E15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EAFE44C-C4A1-4A96-9DF7-E5AC095BA84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55068EB-D880-45C1-B0D7-FC7A11EF5E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8D6C61-4085-40F4-A075-75D752D497C9}"/>
              </a:ext>
            </a:extLst>
          </p:cNvPr>
          <p:cNvSpPr>
            <a:spLocks noGrp="1"/>
          </p:cNvSpPr>
          <p:nvPr>
            <p:ph type="dt" sz="half" idx="10"/>
          </p:nvPr>
        </p:nvSpPr>
        <p:spPr/>
        <p:txBody>
          <a:bodyPr/>
          <a:lstStyle/>
          <a:p>
            <a:fld id="{ED5EAC98-E18A-484F-9AE8-54AFE2474367}" type="datetimeFigureOut">
              <a:rPr lang="en-IN" smtClean="0"/>
              <a:t>04-12-2021</a:t>
            </a:fld>
            <a:endParaRPr lang="en-IN"/>
          </a:p>
        </p:txBody>
      </p:sp>
      <p:sp>
        <p:nvSpPr>
          <p:cNvPr id="6" name="Footer Placeholder 5">
            <a:extLst>
              <a:ext uri="{FF2B5EF4-FFF2-40B4-BE49-F238E27FC236}">
                <a16:creationId xmlns:a16="http://schemas.microsoft.com/office/drawing/2014/main" id="{40A912DA-3B7E-4FD8-8CE3-B66061C0B46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F96399D-7978-489B-9A92-AB15319D6F99}"/>
              </a:ext>
            </a:extLst>
          </p:cNvPr>
          <p:cNvSpPr>
            <a:spLocks noGrp="1"/>
          </p:cNvSpPr>
          <p:nvPr>
            <p:ph type="sldNum" sz="quarter" idx="12"/>
          </p:nvPr>
        </p:nvSpPr>
        <p:spPr/>
        <p:txBody>
          <a:bodyPr/>
          <a:lstStyle/>
          <a:p>
            <a:fld id="{CC5C0E0D-6324-46E9-97D5-67B86046DCCE}" type="slidenum">
              <a:rPr lang="en-IN" smtClean="0"/>
              <a:t>‹#›</a:t>
            </a:fld>
            <a:endParaRPr lang="en-IN"/>
          </a:p>
        </p:txBody>
      </p:sp>
    </p:spTree>
    <p:extLst>
      <p:ext uri="{BB962C8B-B14F-4D97-AF65-F5344CB8AC3E}">
        <p14:creationId xmlns:p14="http://schemas.microsoft.com/office/powerpoint/2010/main" val="1704273259"/>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2CC05D3-A69B-4F22-8CAE-6027A883B5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839C917-FDD2-4E8A-92A2-FD1B2B60B2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9FB2BA5-B8AC-43CA-B5B4-391C714F4C4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5EAC98-E18A-484F-9AE8-54AFE2474367}" type="datetimeFigureOut">
              <a:rPr lang="en-IN" smtClean="0"/>
              <a:t>04-12-2021</a:t>
            </a:fld>
            <a:endParaRPr lang="en-IN"/>
          </a:p>
        </p:txBody>
      </p:sp>
      <p:sp>
        <p:nvSpPr>
          <p:cNvPr id="5" name="Footer Placeholder 4">
            <a:extLst>
              <a:ext uri="{FF2B5EF4-FFF2-40B4-BE49-F238E27FC236}">
                <a16:creationId xmlns:a16="http://schemas.microsoft.com/office/drawing/2014/main" id="{C210C76F-2F93-4616-B8F9-A3F1B215AB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96347A0-591E-4B6A-8B9E-D381166C96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5C0E0D-6324-46E9-97D5-67B86046DCCE}" type="slidenum">
              <a:rPr lang="en-IN" smtClean="0"/>
              <a:t>‹#›</a:t>
            </a:fld>
            <a:endParaRPr lang="en-IN"/>
          </a:p>
        </p:txBody>
      </p:sp>
    </p:spTree>
    <p:extLst>
      <p:ext uri="{BB962C8B-B14F-4D97-AF65-F5344CB8AC3E}">
        <p14:creationId xmlns:p14="http://schemas.microsoft.com/office/powerpoint/2010/main" val="2949973031"/>
      </p:ext>
    </p:extLst>
  </p:cSld>
  <p:clrMap bg1="lt1" tx1="dk1" bg2="lt2" tx2="dk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a:extLst>
              <a:ext uri="{FF2B5EF4-FFF2-40B4-BE49-F238E27FC236}">
                <a16:creationId xmlns:a16="http://schemas.microsoft.com/office/drawing/2014/main" id="{45685EAD-ECB7-4C22-BE4A-2FC195AE81D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2" name="Title 1">
            <a:extLst>
              <a:ext uri="{FF2B5EF4-FFF2-40B4-BE49-F238E27FC236}">
                <a16:creationId xmlns:a16="http://schemas.microsoft.com/office/drawing/2014/main" id="{E09071E4-8E09-4325-B6B7-75E520CCB7FE}"/>
              </a:ext>
            </a:extLst>
          </p:cNvPr>
          <p:cNvSpPr>
            <a:spLocks noGrp="1"/>
          </p:cNvSpPr>
          <p:nvPr>
            <p:ph type="ctrTitle"/>
          </p:nvPr>
        </p:nvSpPr>
        <p:spPr>
          <a:xfrm>
            <a:off x="1097280" y="325550"/>
            <a:ext cx="10058400" cy="2843778"/>
          </a:xfrm>
          <a:effectLst>
            <a:outerShdw blurRad="50800" dist="38100" dir="2700000" algn="tl" rotWithShape="0">
              <a:prstClr val="black">
                <a:alpha val="40000"/>
              </a:prstClr>
            </a:outerShdw>
          </a:effectLst>
        </p:spPr>
        <p:txBody>
          <a:bodyPr>
            <a:normAutofit/>
          </a:bodyPr>
          <a:lstStyle/>
          <a:p>
            <a:r>
              <a:rPr lang="en-US" sz="7200" dirty="0">
                <a:solidFill>
                  <a:srgbClr val="FFFFFF"/>
                </a:solidFill>
                <a:latin typeface="Algerian" panose="04020705040A02060702" pitchFamily="82" charset="0"/>
              </a:rPr>
              <a:t>HYDROGEN</a:t>
            </a:r>
            <a:endParaRPr lang="en-IN" sz="7200" dirty="0">
              <a:solidFill>
                <a:srgbClr val="FFFFFF"/>
              </a:solidFill>
              <a:latin typeface="Algerian" panose="04020705040A02060702" pitchFamily="82" charset="0"/>
            </a:endParaRPr>
          </a:p>
        </p:txBody>
      </p:sp>
      <p:sp>
        <p:nvSpPr>
          <p:cNvPr id="3" name="Subtitle 2">
            <a:extLst>
              <a:ext uri="{FF2B5EF4-FFF2-40B4-BE49-F238E27FC236}">
                <a16:creationId xmlns:a16="http://schemas.microsoft.com/office/drawing/2014/main" id="{C3A7B6CD-E743-48BD-8D38-5E47C1CE1E64}"/>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Autofit/>
          </a:bodyPr>
          <a:lstStyle/>
          <a:p>
            <a:r>
              <a:rPr lang="en-US" sz="1800" dirty="0">
                <a:solidFill>
                  <a:srgbClr val="FFFFFF"/>
                </a:solidFill>
                <a:latin typeface="Algerian" panose="04020705040A02060702" pitchFamily="82" charset="0"/>
              </a:rPr>
              <a:t>ABHA KOLHE</a:t>
            </a:r>
          </a:p>
          <a:p>
            <a:r>
              <a:rPr lang="en-US" sz="1800" dirty="0">
                <a:solidFill>
                  <a:srgbClr val="FFFFFF"/>
                </a:solidFill>
                <a:latin typeface="Algerian" panose="04020705040A02060702" pitchFamily="82" charset="0"/>
              </a:rPr>
              <a:t>CLASS- VIII-A</a:t>
            </a:r>
          </a:p>
          <a:p>
            <a:r>
              <a:rPr lang="en-US" sz="1800" dirty="0">
                <a:solidFill>
                  <a:srgbClr val="FFFFFF"/>
                </a:solidFill>
                <a:latin typeface="Algerian" panose="04020705040A02060702" pitchFamily="82" charset="0"/>
              </a:rPr>
              <a:t>ROLL NO. 2</a:t>
            </a:r>
          </a:p>
          <a:p>
            <a:r>
              <a:rPr lang="en-IN" sz="1800" dirty="0">
                <a:solidFill>
                  <a:srgbClr val="FFFFFF"/>
                </a:solidFill>
                <a:latin typeface="Algerian" panose="04020705040A02060702" pitchFamily="82" charset="0"/>
              </a:rPr>
              <a:t>SUBJECT- CHEMISTRY</a:t>
            </a:r>
          </a:p>
        </p:txBody>
      </p:sp>
    </p:spTree>
    <p:extLst>
      <p:ext uri="{BB962C8B-B14F-4D97-AF65-F5344CB8AC3E}">
        <p14:creationId xmlns:p14="http://schemas.microsoft.com/office/powerpoint/2010/main" val="42123194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819A166-7571-4003-A6B8-B62034C3ED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0932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E5E0C77-C2D2-4971-B216-5ED40FDE242D}"/>
              </a:ext>
            </a:extLst>
          </p:cNvPr>
          <p:cNvSpPr>
            <a:spLocks noGrp="1"/>
          </p:cNvSpPr>
          <p:nvPr>
            <p:ph type="title"/>
          </p:nvPr>
        </p:nvSpPr>
        <p:spPr>
          <a:xfrm>
            <a:off x="524741" y="620392"/>
            <a:ext cx="3808268" cy="5504688"/>
          </a:xfrm>
        </p:spPr>
        <p:txBody>
          <a:bodyPr>
            <a:normAutofit/>
          </a:bodyPr>
          <a:lstStyle/>
          <a:p>
            <a:r>
              <a:rPr lang="en-US" sz="5600">
                <a:solidFill>
                  <a:schemeClr val="bg1"/>
                </a:solidFill>
                <a:latin typeface="Algerian" panose="04020705040A02060702" pitchFamily="82" charset="0"/>
              </a:rPr>
              <a:t>TEST FOR HYDROGEN</a:t>
            </a:r>
            <a:endParaRPr lang="en-IN" sz="5600">
              <a:solidFill>
                <a:schemeClr val="bg1"/>
              </a:solidFill>
              <a:latin typeface="Algerian" panose="04020705040A02060702" pitchFamily="82" charset="0"/>
            </a:endParaRPr>
          </a:p>
        </p:txBody>
      </p:sp>
      <p:graphicFrame>
        <p:nvGraphicFramePr>
          <p:cNvPr id="5" name="Content Placeholder 2">
            <a:extLst>
              <a:ext uri="{FF2B5EF4-FFF2-40B4-BE49-F238E27FC236}">
                <a16:creationId xmlns:a16="http://schemas.microsoft.com/office/drawing/2014/main" id="{D1A716AE-4D71-45F2-808D-A325C903AC16}"/>
              </a:ext>
            </a:extLst>
          </p:cNvPr>
          <p:cNvGraphicFramePr>
            <a:graphicFrameLocks noGrp="1"/>
          </p:cNvGraphicFramePr>
          <p:nvPr>
            <p:ph idx="1"/>
            <p:extLst>
              <p:ext uri="{D42A27DB-BD31-4B8C-83A1-F6EECF244321}">
                <p14:modId xmlns:p14="http://schemas.microsoft.com/office/powerpoint/2010/main" val="4182405632"/>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6012877"/>
      </p:ext>
    </p:extLst>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E3E691-D7D4-43DB-A6B8-F1A1B08CCACB}"/>
              </a:ext>
            </a:extLst>
          </p:cNvPr>
          <p:cNvSpPr>
            <a:spLocks noGrp="1"/>
          </p:cNvSpPr>
          <p:nvPr>
            <p:ph type="title"/>
          </p:nvPr>
        </p:nvSpPr>
        <p:spPr>
          <a:xfrm>
            <a:off x="630936" y="640080"/>
            <a:ext cx="4818888" cy="1481328"/>
          </a:xfrm>
        </p:spPr>
        <p:txBody>
          <a:bodyPr anchor="b">
            <a:normAutofit/>
          </a:bodyPr>
          <a:lstStyle/>
          <a:p>
            <a:r>
              <a:rPr lang="en-US" sz="5000">
                <a:latin typeface="Algerian" panose="04020705040A02060702" pitchFamily="82" charset="0"/>
              </a:rPr>
              <a:t>USES OF HYDROGEN</a:t>
            </a:r>
            <a:endParaRPr lang="en-IN" sz="5000">
              <a:latin typeface="Algerian" panose="04020705040A02060702" pitchFamily="82" charset="0"/>
            </a:endParaRPr>
          </a:p>
        </p:txBody>
      </p:sp>
      <p:sp>
        <p:nvSpPr>
          <p:cNvPr id="14"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4F258F6-B717-4EDD-825B-57679EB2BF07}"/>
              </a:ext>
            </a:extLst>
          </p:cNvPr>
          <p:cNvSpPr>
            <a:spLocks noGrp="1"/>
          </p:cNvSpPr>
          <p:nvPr>
            <p:ph idx="1"/>
          </p:nvPr>
        </p:nvSpPr>
        <p:spPr>
          <a:xfrm>
            <a:off x="630936" y="2660904"/>
            <a:ext cx="4818888" cy="3547872"/>
          </a:xfrm>
        </p:spPr>
        <p:txBody>
          <a:bodyPr anchor="t">
            <a:normAutofit/>
          </a:bodyPr>
          <a:lstStyle/>
          <a:p>
            <a:pPr marL="0" indent="0" algn="just">
              <a:buNone/>
            </a:pPr>
            <a:r>
              <a:rPr lang="en-US" sz="2200" dirty="0">
                <a:latin typeface="Gabriola" panose="04040605051002020D02" pitchFamily="82" charset="0"/>
              </a:rPr>
              <a:t>GENERAL USES-</a:t>
            </a:r>
          </a:p>
          <a:p>
            <a:pPr algn="just"/>
            <a:r>
              <a:rPr lang="en-US" sz="2200" dirty="0">
                <a:latin typeface="Gabriola" panose="04040605051002020D02" pitchFamily="82" charset="0"/>
              </a:rPr>
              <a:t>As a fuel- in the form of</a:t>
            </a:r>
          </a:p>
          <a:p>
            <a:pPr algn="just"/>
            <a:r>
              <a:rPr lang="en-US" sz="2200" dirty="0">
                <a:latin typeface="Gabriola" panose="04040605051002020D02" pitchFamily="82" charset="0"/>
              </a:rPr>
              <a:t>Coal gas</a:t>
            </a:r>
          </a:p>
          <a:p>
            <a:pPr algn="just"/>
            <a:r>
              <a:rPr lang="en-US" sz="2200" dirty="0">
                <a:latin typeface="Gabriola" panose="04040605051002020D02" pitchFamily="82" charset="0"/>
              </a:rPr>
              <a:t>Water gas</a:t>
            </a:r>
          </a:p>
          <a:p>
            <a:pPr algn="just"/>
            <a:r>
              <a:rPr lang="en-US" sz="2200" dirty="0">
                <a:latin typeface="Gabriola" panose="04040605051002020D02" pitchFamily="82" charset="0"/>
              </a:rPr>
              <a:t>Liquid hydrogen</a:t>
            </a:r>
          </a:p>
        </p:txBody>
      </p:sp>
      <p:pic>
        <p:nvPicPr>
          <p:cNvPr id="4" name="Picture 3">
            <a:extLst>
              <a:ext uri="{FF2B5EF4-FFF2-40B4-BE49-F238E27FC236}">
                <a16:creationId xmlns:a16="http://schemas.microsoft.com/office/drawing/2014/main" id="{AF6A070B-9449-4D70-AB5C-BCAD35EA6B3F}"/>
              </a:ext>
            </a:extLst>
          </p:cNvPr>
          <p:cNvPicPr>
            <a:picLocks noChangeAspect="1"/>
          </p:cNvPicPr>
          <p:nvPr/>
        </p:nvPicPr>
        <p:blipFill>
          <a:blip r:embed="rId2"/>
          <a:stretch>
            <a:fillRect/>
          </a:stretch>
        </p:blipFill>
        <p:spPr>
          <a:xfrm>
            <a:off x="6179057" y="640080"/>
            <a:ext cx="5298949" cy="5577840"/>
          </a:xfrm>
          <a:prstGeom prst="rect">
            <a:avLst/>
          </a:prstGeom>
        </p:spPr>
      </p:pic>
    </p:spTree>
    <p:extLst>
      <p:ext uri="{BB962C8B-B14F-4D97-AF65-F5344CB8AC3E}">
        <p14:creationId xmlns:p14="http://schemas.microsoft.com/office/powerpoint/2010/main" val="550356294"/>
      </p:ext>
    </p:extLst>
  </p:cSld>
  <p:clrMapOvr>
    <a:masterClrMapping/>
  </p:clrMapOvr>
  <mc:AlternateContent xmlns:mc="http://schemas.openxmlformats.org/markup-compatibility/2006" xmlns:p15="http://schemas.microsoft.com/office/powerpoint/2012/main">
    <mc:Choice Requires="p15">
      <p:transition spd="slow">
        <p15:prstTrans prst="curtains"/>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2">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1A9CF4-7B7A-40D7-B836-9BB7A0E9FB50}"/>
              </a:ext>
            </a:extLst>
          </p:cNvPr>
          <p:cNvSpPr>
            <a:spLocks noGrp="1"/>
          </p:cNvSpPr>
          <p:nvPr>
            <p:ph type="title"/>
          </p:nvPr>
        </p:nvSpPr>
        <p:spPr>
          <a:xfrm>
            <a:off x="630936" y="640080"/>
            <a:ext cx="4818888" cy="1481328"/>
          </a:xfrm>
        </p:spPr>
        <p:txBody>
          <a:bodyPr anchor="b">
            <a:normAutofit/>
          </a:bodyPr>
          <a:lstStyle/>
          <a:p>
            <a:endParaRPr lang="en-IN" sz="5400"/>
          </a:p>
        </p:txBody>
      </p:sp>
      <p:sp>
        <p:nvSpPr>
          <p:cNvPr id="24"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6">
            <a:extLst>
              <a:ext uri="{FF2B5EF4-FFF2-40B4-BE49-F238E27FC236}">
                <a16:creationId xmlns:a16="http://schemas.microsoft.com/office/drawing/2014/main" id="{FD86B963-B179-48BA-9FD1-211DAC2BD538}"/>
              </a:ext>
            </a:extLst>
          </p:cNvPr>
          <p:cNvSpPr>
            <a:spLocks noGrp="1"/>
          </p:cNvSpPr>
          <p:nvPr>
            <p:ph idx="1"/>
          </p:nvPr>
        </p:nvSpPr>
        <p:spPr>
          <a:xfrm>
            <a:off x="630936" y="2660904"/>
            <a:ext cx="4818888" cy="3547872"/>
          </a:xfrm>
        </p:spPr>
        <p:txBody>
          <a:bodyPr anchor="t">
            <a:normAutofit/>
          </a:bodyPr>
          <a:lstStyle/>
          <a:p>
            <a:pPr marL="0" indent="0" algn="just">
              <a:buNone/>
            </a:pPr>
            <a:r>
              <a:rPr lang="en-US" sz="2200" dirty="0">
                <a:latin typeface="Gabriola" panose="04040605051002020D02" pitchFamily="82" charset="0"/>
              </a:rPr>
              <a:t>EXTRACTION OF METALS</a:t>
            </a:r>
          </a:p>
          <a:p>
            <a:pPr marL="0" indent="0" algn="just">
              <a:buNone/>
            </a:pPr>
            <a:r>
              <a:rPr lang="en-US" sz="2200" dirty="0">
                <a:latin typeface="Gabriola" panose="04040605051002020D02" pitchFamily="82" charset="0"/>
              </a:rPr>
              <a:t>As hydrogen is a good reducing agent, it is used for the extraction of metals like tungsten, copper, lead and tin from their oxides. </a:t>
            </a:r>
            <a:endParaRPr lang="en-IN" sz="2200" dirty="0">
              <a:latin typeface="Gabriola" panose="04040605051002020D02" pitchFamily="82" charset="0"/>
            </a:endParaRPr>
          </a:p>
          <a:p>
            <a:endParaRPr lang="en-IN" sz="2200" dirty="0"/>
          </a:p>
        </p:txBody>
      </p:sp>
      <p:pic>
        <p:nvPicPr>
          <p:cNvPr id="8" name="Picture 7">
            <a:extLst>
              <a:ext uri="{FF2B5EF4-FFF2-40B4-BE49-F238E27FC236}">
                <a16:creationId xmlns:a16="http://schemas.microsoft.com/office/drawing/2014/main" id="{04E46133-CB67-4232-BE12-6541EF43AEF9}"/>
              </a:ext>
            </a:extLst>
          </p:cNvPr>
          <p:cNvPicPr>
            <a:picLocks noChangeAspect="1"/>
          </p:cNvPicPr>
          <p:nvPr/>
        </p:nvPicPr>
        <p:blipFill>
          <a:blip r:embed="rId2"/>
          <a:stretch>
            <a:fillRect/>
          </a:stretch>
        </p:blipFill>
        <p:spPr>
          <a:xfrm>
            <a:off x="6099048" y="2289441"/>
            <a:ext cx="5458968" cy="2279118"/>
          </a:xfrm>
          <a:prstGeom prst="rect">
            <a:avLst/>
          </a:prstGeom>
        </p:spPr>
      </p:pic>
    </p:spTree>
    <p:extLst>
      <p:ext uri="{BB962C8B-B14F-4D97-AF65-F5344CB8AC3E}">
        <p14:creationId xmlns:p14="http://schemas.microsoft.com/office/powerpoint/2010/main" val="3989987768"/>
      </p:ext>
    </p:extLst>
  </p:cSld>
  <p:clrMapOvr>
    <a:masterClrMapping/>
  </p:clrMapOvr>
  <mc:AlternateContent xmlns:mc="http://schemas.openxmlformats.org/markup-compatibility/2006" xmlns:p15="http://schemas.microsoft.com/office/powerpoint/2012/main">
    <mc:Choice Requires="p15">
      <p:transition spd="slow">
        <p15:prstTrans prst="pageCurlDouble"/>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AEF8D3-D59C-4E0D-AAA6-83DAABE6270F}"/>
              </a:ext>
            </a:extLst>
          </p:cNvPr>
          <p:cNvSpPr>
            <a:spLocks noGrp="1"/>
          </p:cNvSpPr>
          <p:nvPr>
            <p:ph type="title"/>
          </p:nvPr>
        </p:nvSpPr>
        <p:spPr>
          <a:xfrm>
            <a:off x="630936" y="640080"/>
            <a:ext cx="4818888" cy="1481328"/>
          </a:xfrm>
        </p:spPr>
        <p:txBody>
          <a:bodyPr anchor="b">
            <a:normAutofit/>
          </a:bodyPr>
          <a:lstStyle/>
          <a:p>
            <a:endParaRPr lang="en-IN" sz="5400"/>
          </a:p>
        </p:txBody>
      </p:sp>
      <p:sp>
        <p:nvSpPr>
          <p:cNvPr id="1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70F2F29-A3FE-4F00-B084-BEBE764387BF}"/>
              </a:ext>
            </a:extLst>
          </p:cNvPr>
          <p:cNvSpPr>
            <a:spLocks noGrp="1"/>
          </p:cNvSpPr>
          <p:nvPr>
            <p:ph idx="1"/>
          </p:nvPr>
        </p:nvSpPr>
        <p:spPr>
          <a:xfrm>
            <a:off x="630936" y="2660904"/>
            <a:ext cx="4818888" cy="3547872"/>
          </a:xfrm>
        </p:spPr>
        <p:txBody>
          <a:bodyPr anchor="t">
            <a:normAutofit/>
          </a:bodyPr>
          <a:lstStyle/>
          <a:p>
            <a:pPr marL="0" indent="0">
              <a:buNone/>
            </a:pPr>
            <a:r>
              <a:rPr lang="en-US" sz="2200">
                <a:latin typeface="Gabriola" panose="04040605051002020D02" pitchFamily="82" charset="0"/>
              </a:rPr>
              <a:t>FOR WELDING AND CUTTING PURPOSES</a:t>
            </a:r>
          </a:p>
          <a:p>
            <a:pPr marL="0" indent="0">
              <a:buNone/>
            </a:pPr>
            <a:r>
              <a:rPr lang="en-US" sz="2200">
                <a:latin typeface="Gabriola" panose="04040605051002020D02" pitchFamily="82" charset="0"/>
              </a:rPr>
              <a:t>A flame of hydrogen and oxygen as a temperature of around 2800C. This flame is called oxy-hydrogen flame and is used for cutting and welding purposes.</a:t>
            </a:r>
          </a:p>
          <a:p>
            <a:endParaRPr lang="en-IN" sz="2200"/>
          </a:p>
        </p:txBody>
      </p:sp>
      <p:pic>
        <p:nvPicPr>
          <p:cNvPr id="4" name="Picture 3">
            <a:extLst>
              <a:ext uri="{FF2B5EF4-FFF2-40B4-BE49-F238E27FC236}">
                <a16:creationId xmlns:a16="http://schemas.microsoft.com/office/drawing/2014/main" id="{FDB632FA-4FFD-4E44-A675-343E38E12EC1}"/>
              </a:ext>
            </a:extLst>
          </p:cNvPr>
          <p:cNvPicPr>
            <a:picLocks noChangeAspect="1"/>
          </p:cNvPicPr>
          <p:nvPr/>
        </p:nvPicPr>
        <p:blipFill>
          <a:blip r:embed="rId2"/>
          <a:stretch>
            <a:fillRect/>
          </a:stretch>
        </p:blipFill>
        <p:spPr>
          <a:xfrm>
            <a:off x="6099048" y="1313649"/>
            <a:ext cx="5458968" cy="4230701"/>
          </a:xfrm>
          <a:prstGeom prst="rect">
            <a:avLst/>
          </a:prstGeom>
        </p:spPr>
      </p:pic>
    </p:spTree>
    <p:extLst>
      <p:ext uri="{BB962C8B-B14F-4D97-AF65-F5344CB8AC3E}">
        <p14:creationId xmlns:p14="http://schemas.microsoft.com/office/powerpoint/2010/main" val="401086781"/>
      </p:ext>
    </p:extLst>
  </p:cSld>
  <p:clrMapOvr>
    <a:masterClrMapping/>
  </p:clrMapOvr>
  <p:transition spd="slow">
    <p:circl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3FE6F0-75A2-4B1C-9A21-E9FF62C788A5}"/>
              </a:ext>
            </a:extLst>
          </p:cNvPr>
          <p:cNvSpPr>
            <a:spLocks noGrp="1"/>
          </p:cNvSpPr>
          <p:nvPr>
            <p:ph type="title"/>
          </p:nvPr>
        </p:nvSpPr>
        <p:spPr>
          <a:xfrm>
            <a:off x="5297762" y="329184"/>
            <a:ext cx="6251110" cy="1783080"/>
          </a:xfrm>
        </p:spPr>
        <p:txBody>
          <a:bodyPr anchor="b">
            <a:normAutofit/>
          </a:bodyPr>
          <a:lstStyle/>
          <a:p>
            <a:r>
              <a:rPr lang="en-US" sz="5400">
                <a:latin typeface="Algerian" panose="04020705040A02060702" pitchFamily="82" charset="0"/>
              </a:rPr>
              <a:t>OXIDATION AND REDUCTION</a:t>
            </a:r>
            <a:endParaRPr lang="en-IN" sz="5400">
              <a:latin typeface="Algerian" panose="04020705040A02060702" pitchFamily="82" charset="0"/>
            </a:endParaRPr>
          </a:p>
        </p:txBody>
      </p:sp>
      <p:pic>
        <p:nvPicPr>
          <p:cNvPr id="5" name="Picture 4" descr="A row of samples for medical testing">
            <a:extLst>
              <a:ext uri="{FF2B5EF4-FFF2-40B4-BE49-F238E27FC236}">
                <a16:creationId xmlns:a16="http://schemas.microsoft.com/office/drawing/2014/main" id="{68501CEC-836D-483C-A915-5543582393FC}"/>
              </a:ext>
            </a:extLst>
          </p:cNvPr>
          <p:cNvPicPr>
            <a:picLocks noChangeAspect="1"/>
          </p:cNvPicPr>
          <p:nvPr/>
        </p:nvPicPr>
        <p:blipFill rotWithShape="1">
          <a:blip r:embed="rId2"/>
          <a:srcRect l="48033" r="1034"/>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AAC095C-5E64-46DD-B184-56FBEF869B6E}"/>
              </a:ext>
            </a:extLst>
          </p:cNvPr>
          <p:cNvSpPr>
            <a:spLocks noGrp="1"/>
          </p:cNvSpPr>
          <p:nvPr>
            <p:ph idx="1"/>
          </p:nvPr>
        </p:nvSpPr>
        <p:spPr>
          <a:xfrm>
            <a:off x="5297762" y="2706624"/>
            <a:ext cx="6251110" cy="3483864"/>
          </a:xfrm>
        </p:spPr>
        <p:txBody>
          <a:bodyPr>
            <a:normAutofit/>
          </a:bodyPr>
          <a:lstStyle/>
          <a:p>
            <a:r>
              <a:rPr lang="en-US" b="1" dirty="0">
                <a:latin typeface="Gabriola" panose="04040605051002020D02" pitchFamily="82" charset="0"/>
              </a:rPr>
              <a:t>Oxidation</a:t>
            </a:r>
            <a:r>
              <a:rPr lang="en-US" dirty="0">
                <a:latin typeface="Gabriola" panose="04040605051002020D02" pitchFamily="82" charset="0"/>
              </a:rPr>
              <a:t> was first used for a reaction in which oxygen combined with a substance</a:t>
            </a:r>
          </a:p>
          <a:p>
            <a:r>
              <a:rPr lang="en-US" dirty="0">
                <a:latin typeface="Gabriola" panose="04040605051002020D02" pitchFamily="82" charset="0"/>
              </a:rPr>
              <a:t>The donor of oxygen was the oxidizing agent.</a:t>
            </a:r>
          </a:p>
          <a:p>
            <a:pPr marL="0" indent="0">
              <a:buNone/>
            </a:pPr>
            <a:endParaRPr lang="en-US" dirty="0"/>
          </a:p>
          <a:p>
            <a:r>
              <a:rPr lang="en-US" b="1" dirty="0">
                <a:latin typeface="Gabriola" panose="04040605051002020D02" pitchFamily="82" charset="0"/>
              </a:rPr>
              <a:t>Reduction</a:t>
            </a:r>
            <a:r>
              <a:rPr lang="en-US" dirty="0">
                <a:latin typeface="Gabriola" panose="04040605051002020D02" pitchFamily="82" charset="0"/>
              </a:rPr>
              <a:t> was first used for a reaction in which oxygen was removed from a substance.</a:t>
            </a:r>
          </a:p>
          <a:p>
            <a:r>
              <a:rPr lang="en-US" dirty="0">
                <a:latin typeface="Gabriola" panose="04040605051002020D02" pitchFamily="82" charset="0"/>
              </a:rPr>
              <a:t>The acceptor of oxygen was the reducing agent.</a:t>
            </a:r>
            <a:endParaRPr lang="en-IN" dirty="0">
              <a:latin typeface="Gabriola" panose="04040605051002020D02" pitchFamily="82" charset="0"/>
            </a:endParaRPr>
          </a:p>
        </p:txBody>
      </p:sp>
    </p:spTree>
    <p:extLst>
      <p:ext uri="{BB962C8B-B14F-4D97-AF65-F5344CB8AC3E}">
        <p14:creationId xmlns:p14="http://schemas.microsoft.com/office/powerpoint/2010/main" val="107019388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48911-A673-42C5-A670-3516D793D43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763DC9A-D2E5-45B8-B6D0-C7CAE71FCB7E}"/>
              </a:ext>
            </a:extLst>
          </p:cNvPr>
          <p:cNvSpPr>
            <a:spLocks noGrp="1"/>
          </p:cNvSpPr>
          <p:nvPr>
            <p:ph idx="1"/>
          </p:nvPr>
        </p:nvSpPr>
        <p:spPr/>
        <p:txBody>
          <a:bodyPr>
            <a:normAutofit/>
          </a:bodyPr>
          <a:lstStyle/>
          <a:p>
            <a:pPr marL="0" indent="0" algn="ctr">
              <a:buNone/>
            </a:pPr>
            <a:endParaRPr lang="en-US" sz="5400" dirty="0">
              <a:latin typeface="Algerian" panose="04020705040A02060702" pitchFamily="82" charset="0"/>
            </a:endParaRPr>
          </a:p>
          <a:p>
            <a:pPr marL="0" indent="0" algn="ctr">
              <a:buNone/>
            </a:pPr>
            <a:r>
              <a:rPr lang="en-US" sz="5400" dirty="0">
                <a:latin typeface="Algerian" panose="04020705040A02060702" pitchFamily="82" charset="0"/>
              </a:rPr>
              <a:t>THANK YOU</a:t>
            </a:r>
            <a:endParaRPr lang="en-IN" sz="5400" dirty="0">
              <a:latin typeface="Algerian" panose="04020705040A02060702" pitchFamily="82" charset="0"/>
            </a:endParaRPr>
          </a:p>
        </p:txBody>
      </p:sp>
    </p:spTree>
    <p:extLst>
      <p:ext uri="{BB962C8B-B14F-4D97-AF65-F5344CB8AC3E}">
        <p14:creationId xmlns:p14="http://schemas.microsoft.com/office/powerpoint/2010/main" val="388052563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9">
            <a:extLst>
              <a:ext uri="{FF2B5EF4-FFF2-40B4-BE49-F238E27FC236}">
                <a16:creationId xmlns:a16="http://schemas.microsoft.com/office/drawing/2014/main" id="{4E0A5C5C-2A95-428E-9F6A-0D29EBD57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395" y="1040837"/>
            <a:ext cx="4754948" cy="475494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11">
            <a:extLst>
              <a:ext uri="{FF2B5EF4-FFF2-40B4-BE49-F238E27FC236}">
                <a16:creationId xmlns:a16="http://schemas.microsoft.com/office/drawing/2014/main" id="{1056F38F-7C4E-461D-8709-7D0024AE1F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411" y="1029607"/>
            <a:ext cx="4754948" cy="4754948"/>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C7278469-3C3C-49CE-AEEE-E176A4900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9960" y="934855"/>
            <a:ext cx="4754948" cy="4754948"/>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58B92D-EF62-4B36-AEC2-7C33F9F57291}"/>
              </a:ext>
            </a:extLst>
          </p:cNvPr>
          <p:cNvSpPr>
            <a:spLocks noGrp="1"/>
          </p:cNvSpPr>
          <p:nvPr>
            <p:ph type="title"/>
          </p:nvPr>
        </p:nvSpPr>
        <p:spPr>
          <a:xfrm>
            <a:off x="1102368" y="1877492"/>
            <a:ext cx="4030132" cy="3215373"/>
          </a:xfrm>
        </p:spPr>
        <p:txBody>
          <a:bodyPr>
            <a:normAutofit/>
          </a:bodyPr>
          <a:lstStyle/>
          <a:p>
            <a:pPr algn="ctr"/>
            <a:r>
              <a:rPr lang="en-US" dirty="0">
                <a:solidFill>
                  <a:schemeClr val="bg1"/>
                </a:solidFill>
                <a:latin typeface="Algerian" panose="04020705040A02060702" pitchFamily="82" charset="0"/>
              </a:rPr>
              <a:t>DISCOVERY</a:t>
            </a:r>
            <a:endParaRPr lang="en-IN" dirty="0">
              <a:solidFill>
                <a:schemeClr val="bg1"/>
              </a:solidFill>
              <a:latin typeface="Algerian" panose="04020705040A02060702" pitchFamily="82" charset="0"/>
            </a:endParaRPr>
          </a:p>
        </p:txBody>
      </p:sp>
      <p:grpSp>
        <p:nvGrpSpPr>
          <p:cNvPr id="16" name="Group 15">
            <a:extLst>
              <a:ext uri="{FF2B5EF4-FFF2-40B4-BE49-F238E27FC236}">
                <a16:creationId xmlns:a16="http://schemas.microsoft.com/office/drawing/2014/main" id="{93DC754C-7E09-422D-A8BB-AF632E90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7" name="Freeform: Shape 16">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8" name="Freeform: Shape 17">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Graphic 212">
            <a:extLst>
              <a:ext uri="{FF2B5EF4-FFF2-40B4-BE49-F238E27FC236}">
                <a16:creationId xmlns:a16="http://schemas.microsoft.com/office/drawing/2014/main" id="{4C6598AB-1C17-4D54-951C-A082D94ACB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2" name="Graphic 212">
            <a:extLst>
              <a:ext uri="{FF2B5EF4-FFF2-40B4-BE49-F238E27FC236}">
                <a16:creationId xmlns:a16="http://schemas.microsoft.com/office/drawing/2014/main" id="{C83B66D7-137D-4AC1-B172-53D60F08BE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8524" y="45781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Oval 23">
            <a:extLst>
              <a:ext uri="{FF2B5EF4-FFF2-40B4-BE49-F238E27FC236}">
                <a16:creationId xmlns:a16="http://schemas.microsoft.com/office/drawing/2014/main" id="{F6B92503-6984-4D15-8B98-8718709B7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08DDF938-524E-4C18-A47D-C006278323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2976" y="4946663"/>
            <a:ext cx="319941" cy="31994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 name="Content Placeholder 2">
            <a:extLst>
              <a:ext uri="{FF2B5EF4-FFF2-40B4-BE49-F238E27FC236}">
                <a16:creationId xmlns:a16="http://schemas.microsoft.com/office/drawing/2014/main" id="{0DDA8546-6FEB-47D4-8423-B6F90A0A79C6}"/>
              </a:ext>
            </a:extLst>
          </p:cNvPr>
          <p:cNvSpPr>
            <a:spLocks noGrp="1"/>
          </p:cNvSpPr>
          <p:nvPr>
            <p:ph idx="1"/>
          </p:nvPr>
        </p:nvSpPr>
        <p:spPr>
          <a:xfrm>
            <a:off x="6234868" y="1130846"/>
            <a:ext cx="5217173" cy="4351338"/>
          </a:xfrm>
        </p:spPr>
        <p:txBody>
          <a:bodyPr>
            <a:normAutofit/>
          </a:bodyPr>
          <a:lstStyle/>
          <a:p>
            <a:r>
              <a:rPr lang="en-US" dirty="0">
                <a:solidFill>
                  <a:schemeClr val="bg1"/>
                </a:solidFill>
                <a:latin typeface="Gabriola" panose="04040605051002020D02" pitchFamily="82" charset="0"/>
              </a:rPr>
              <a:t>Hydrogen was initially called Inflammable Gas.</a:t>
            </a:r>
          </a:p>
          <a:p>
            <a:r>
              <a:rPr lang="en-US" b="1" dirty="0">
                <a:solidFill>
                  <a:schemeClr val="bg1"/>
                </a:solidFill>
                <a:latin typeface="Gabriola" panose="04040605051002020D02" pitchFamily="82" charset="0"/>
              </a:rPr>
              <a:t>Robert Boyle </a:t>
            </a:r>
            <a:r>
              <a:rPr lang="en-US" dirty="0">
                <a:solidFill>
                  <a:schemeClr val="bg1"/>
                </a:solidFill>
                <a:latin typeface="Gabriola" panose="04040605051002020D02" pitchFamily="82" charset="0"/>
              </a:rPr>
              <a:t>in 1672 established the elementary character of hydrogen.</a:t>
            </a:r>
          </a:p>
          <a:p>
            <a:r>
              <a:rPr lang="en-US" b="1" dirty="0">
                <a:solidFill>
                  <a:schemeClr val="bg1"/>
                </a:solidFill>
                <a:latin typeface="Gabriola" panose="04040605051002020D02" pitchFamily="82" charset="0"/>
              </a:rPr>
              <a:t>Henry Cavendish </a:t>
            </a:r>
            <a:r>
              <a:rPr lang="en-US" dirty="0">
                <a:solidFill>
                  <a:schemeClr val="bg1"/>
                </a:solidFill>
                <a:latin typeface="Gabriola" panose="04040605051002020D02" pitchFamily="82" charset="0"/>
              </a:rPr>
              <a:t>in 1776 first prepared hydrogen in the pure state and also described its properties and recognized it as an element.</a:t>
            </a:r>
          </a:p>
          <a:p>
            <a:r>
              <a:rPr lang="en-US" b="1" dirty="0">
                <a:solidFill>
                  <a:schemeClr val="bg1"/>
                </a:solidFill>
                <a:latin typeface="Gabriola" panose="04040605051002020D02" pitchFamily="82" charset="0"/>
              </a:rPr>
              <a:t>Lavoisier</a:t>
            </a:r>
            <a:r>
              <a:rPr lang="en-US" dirty="0">
                <a:solidFill>
                  <a:schemeClr val="bg1"/>
                </a:solidFill>
                <a:latin typeface="Gabriola" panose="04040605051002020D02" pitchFamily="82" charset="0"/>
              </a:rPr>
              <a:t> in 1783 established its name hydrogen meaning water producer . </a:t>
            </a:r>
            <a:endParaRPr lang="en-IN" dirty="0">
              <a:solidFill>
                <a:schemeClr val="bg1"/>
              </a:solidFill>
              <a:latin typeface="Gabriola" panose="04040605051002020D02" pitchFamily="82" charset="0"/>
            </a:endParaRPr>
          </a:p>
        </p:txBody>
      </p:sp>
      <p:grpSp>
        <p:nvGrpSpPr>
          <p:cNvPr id="28" name="Graphic 185">
            <a:extLst>
              <a:ext uri="{FF2B5EF4-FFF2-40B4-BE49-F238E27FC236}">
                <a16:creationId xmlns:a16="http://schemas.microsoft.com/office/drawing/2014/main" id="{3773FAF5-C452-4455-9411-D6AF5EBD4CA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2239" y="6139464"/>
            <a:ext cx="1054466" cy="469689"/>
            <a:chOff x="9841624" y="4115729"/>
            <a:chExt cx="602169" cy="268223"/>
          </a:xfrm>
          <a:solidFill>
            <a:schemeClr val="bg1"/>
          </a:solidFill>
        </p:grpSpPr>
        <p:sp>
          <p:nvSpPr>
            <p:cNvPr id="29" name="Freeform: Shape 28">
              <a:extLst>
                <a:ext uri="{FF2B5EF4-FFF2-40B4-BE49-F238E27FC236}">
                  <a16:creationId xmlns:a16="http://schemas.microsoft.com/office/drawing/2014/main" id="{1ECA0D96-F63C-4F7B-BE16-0F3FE76D7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74F83A81-0546-400A-918A-90C9C48B8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9741F692-A5B6-4215-86D9-B1FD4FF26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CC0876CB-9C60-4580-8FED-CD64EC7664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A879B3B7-48DB-4D3A-BB33-02766EAD3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208951840"/>
      </p:ext>
    </p:extLst>
  </p:cSld>
  <p:clrMapOvr>
    <a:masterClrMapping/>
  </p:clrMapOvr>
  <p:transition spd="slow">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6">
            <a:extLst>
              <a:ext uri="{FF2B5EF4-FFF2-40B4-BE49-F238E27FC236}">
                <a16:creationId xmlns:a16="http://schemas.microsoft.com/office/drawing/2014/main" id="{60D05D2D-CB6A-431B-BE4A-2A7FCC9FA2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56"/>
            <a:ext cx="12192000" cy="6869256"/>
          </a:xfrm>
          <a:prstGeom prst="rect">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ounded Rectangle 5">
            <a:extLst>
              <a:ext uri="{FF2B5EF4-FFF2-40B4-BE49-F238E27FC236}">
                <a16:creationId xmlns:a16="http://schemas.microsoft.com/office/drawing/2014/main" id="{E84CD6E5-269B-4A44-867D-78DBB4DFF7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120" y="990600"/>
            <a:ext cx="10271760" cy="4305300"/>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Content Placeholder 3">
            <a:extLst>
              <a:ext uri="{FF2B5EF4-FFF2-40B4-BE49-F238E27FC236}">
                <a16:creationId xmlns:a16="http://schemas.microsoft.com/office/drawing/2014/main" id="{4C13F1B9-00BE-4670-B0A2-1BF5861BF5D6}"/>
              </a:ext>
            </a:extLst>
          </p:cNvPr>
          <p:cNvPicPr>
            <a:picLocks noGrp="1" noChangeAspect="1"/>
          </p:cNvPicPr>
          <p:nvPr>
            <p:ph idx="1"/>
          </p:nvPr>
        </p:nvPicPr>
        <p:blipFill>
          <a:blip r:embed="rId2"/>
          <a:stretch>
            <a:fillRect/>
          </a:stretch>
        </p:blipFill>
        <p:spPr>
          <a:xfrm>
            <a:off x="1281113" y="1404938"/>
            <a:ext cx="3473450" cy="3473450"/>
          </a:xfrm>
          <a:prstGeom prst="rect">
            <a:avLst/>
          </a:prstGeom>
        </p:spPr>
      </p:pic>
      <p:sp>
        <p:nvSpPr>
          <p:cNvPr id="8" name="TextBox 7">
            <a:extLst>
              <a:ext uri="{FF2B5EF4-FFF2-40B4-BE49-F238E27FC236}">
                <a16:creationId xmlns:a16="http://schemas.microsoft.com/office/drawing/2014/main" id="{FCD8C95C-1CE6-46D2-A89F-393D9B99A6E7}"/>
              </a:ext>
            </a:extLst>
          </p:cNvPr>
          <p:cNvSpPr txBox="1"/>
          <p:nvPr/>
        </p:nvSpPr>
        <p:spPr>
          <a:xfrm>
            <a:off x="1281113" y="4184650"/>
            <a:ext cx="3473450" cy="693738"/>
          </a:xfrm>
          <a:prstGeom prst="rect">
            <a:avLst/>
          </a:prstGeom>
          <a:solidFill>
            <a:srgbClr val="000000">
              <a:alpha val="50000"/>
            </a:srgbClr>
          </a:solidFill>
          <a:ln>
            <a:noFill/>
          </a:ln>
        </p:spPr>
        <p:txBody>
          <a:bodyPr wrap="square" anchor="ctr">
            <a:noAutofit/>
          </a:bodyPr>
          <a:lstStyle/>
          <a:p>
            <a:pPr algn="ctr">
              <a:spcAft>
                <a:spcPts val="600"/>
              </a:spcAft>
            </a:pPr>
            <a:r>
              <a:rPr lang="en-IN" sz="4400" b="1" dirty="0">
                <a:solidFill>
                  <a:srgbClr val="FFFFFF"/>
                </a:solidFill>
                <a:latin typeface="Gabriola" panose="04040605051002020D02" pitchFamily="82" charset="0"/>
              </a:rPr>
              <a:t>Robert Boyle </a:t>
            </a:r>
          </a:p>
        </p:txBody>
      </p:sp>
      <p:pic>
        <p:nvPicPr>
          <p:cNvPr id="5" name="Picture 4">
            <a:extLst>
              <a:ext uri="{FF2B5EF4-FFF2-40B4-BE49-F238E27FC236}">
                <a16:creationId xmlns:a16="http://schemas.microsoft.com/office/drawing/2014/main" id="{0C531FDE-1779-4E6A-8290-04F565FAF451}"/>
              </a:ext>
            </a:extLst>
          </p:cNvPr>
          <p:cNvPicPr>
            <a:picLocks noChangeAspect="1"/>
          </p:cNvPicPr>
          <p:nvPr/>
        </p:nvPicPr>
        <p:blipFill>
          <a:blip r:embed="rId3"/>
          <a:stretch>
            <a:fillRect/>
          </a:stretch>
        </p:blipFill>
        <p:spPr>
          <a:xfrm>
            <a:off x="4819650" y="1404938"/>
            <a:ext cx="2717800" cy="3473450"/>
          </a:xfrm>
          <a:prstGeom prst="rect">
            <a:avLst/>
          </a:prstGeom>
        </p:spPr>
      </p:pic>
      <p:sp>
        <p:nvSpPr>
          <p:cNvPr id="10" name="TextBox 9">
            <a:extLst>
              <a:ext uri="{FF2B5EF4-FFF2-40B4-BE49-F238E27FC236}">
                <a16:creationId xmlns:a16="http://schemas.microsoft.com/office/drawing/2014/main" id="{81F7E731-48BA-4A88-BCD3-813796C93234}"/>
              </a:ext>
            </a:extLst>
          </p:cNvPr>
          <p:cNvSpPr txBox="1"/>
          <p:nvPr/>
        </p:nvSpPr>
        <p:spPr>
          <a:xfrm>
            <a:off x="4819650" y="4184650"/>
            <a:ext cx="2717800" cy="693738"/>
          </a:xfrm>
          <a:prstGeom prst="rect">
            <a:avLst/>
          </a:prstGeom>
          <a:solidFill>
            <a:srgbClr val="000000">
              <a:alpha val="50000"/>
            </a:srgbClr>
          </a:solidFill>
          <a:ln>
            <a:noFill/>
          </a:ln>
        </p:spPr>
        <p:txBody>
          <a:bodyPr wrap="square" anchor="ctr">
            <a:noAutofit/>
          </a:bodyPr>
          <a:lstStyle/>
          <a:p>
            <a:pPr algn="ctr">
              <a:spcAft>
                <a:spcPts val="600"/>
              </a:spcAft>
            </a:pPr>
            <a:r>
              <a:rPr lang="en-US" sz="3200" b="1" dirty="0">
                <a:solidFill>
                  <a:srgbClr val="FFFFFF"/>
                </a:solidFill>
                <a:latin typeface="Gabriola" panose="04040605051002020D02" pitchFamily="82" charset="0"/>
              </a:rPr>
              <a:t>Henry Cavendish </a:t>
            </a:r>
            <a:endParaRPr lang="en-IN" sz="3200" dirty="0">
              <a:solidFill>
                <a:srgbClr val="FFFFFF"/>
              </a:solidFill>
            </a:endParaRPr>
          </a:p>
        </p:txBody>
      </p:sp>
      <p:pic>
        <p:nvPicPr>
          <p:cNvPr id="6" name="Picture 5">
            <a:extLst>
              <a:ext uri="{FF2B5EF4-FFF2-40B4-BE49-F238E27FC236}">
                <a16:creationId xmlns:a16="http://schemas.microsoft.com/office/drawing/2014/main" id="{2E665F8E-5253-4B80-ADA5-AAFD4D1068E3}"/>
              </a:ext>
            </a:extLst>
          </p:cNvPr>
          <p:cNvPicPr>
            <a:picLocks noChangeAspect="1"/>
          </p:cNvPicPr>
          <p:nvPr/>
        </p:nvPicPr>
        <p:blipFill>
          <a:blip r:embed="rId4"/>
          <a:stretch>
            <a:fillRect/>
          </a:stretch>
        </p:blipFill>
        <p:spPr>
          <a:xfrm>
            <a:off x="7602538" y="1404938"/>
            <a:ext cx="3305175" cy="3473450"/>
          </a:xfrm>
          <a:prstGeom prst="rect">
            <a:avLst/>
          </a:prstGeom>
        </p:spPr>
      </p:pic>
      <p:sp>
        <p:nvSpPr>
          <p:cNvPr id="12" name="TextBox 11">
            <a:extLst>
              <a:ext uri="{FF2B5EF4-FFF2-40B4-BE49-F238E27FC236}">
                <a16:creationId xmlns:a16="http://schemas.microsoft.com/office/drawing/2014/main" id="{B22933B6-E27B-4FF1-B1CB-0AF378783B8E}"/>
              </a:ext>
            </a:extLst>
          </p:cNvPr>
          <p:cNvSpPr txBox="1"/>
          <p:nvPr/>
        </p:nvSpPr>
        <p:spPr>
          <a:xfrm>
            <a:off x="7602538" y="4184650"/>
            <a:ext cx="3305175" cy="693738"/>
          </a:xfrm>
          <a:prstGeom prst="rect">
            <a:avLst/>
          </a:prstGeom>
          <a:solidFill>
            <a:srgbClr val="000000">
              <a:alpha val="50000"/>
            </a:srgbClr>
          </a:solidFill>
          <a:ln>
            <a:noFill/>
          </a:ln>
        </p:spPr>
        <p:txBody>
          <a:bodyPr wrap="square" anchor="ctr">
            <a:noAutofit/>
          </a:bodyPr>
          <a:lstStyle/>
          <a:p>
            <a:pPr algn="ctr">
              <a:spcAft>
                <a:spcPts val="600"/>
              </a:spcAft>
            </a:pPr>
            <a:r>
              <a:rPr lang="en-US" sz="4400" b="1" dirty="0">
                <a:solidFill>
                  <a:srgbClr val="FFFFFF"/>
                </a:solidFill>
                <a:latin typeface="Gabriola" panose="04040605051002020D02" pitchFamily="82" charset="0"/>
              </a:rPr>
              <a:t>Lavoisier</a:t>
            </a:r>
            <a:endParaRPr lang="en-IN" sz="4400" dirty="0">
              <a:solidFill>
                <a:srgbClr val="FFFFFF"/>
              </a:solidFill>
            </a:endParaRPr>
          </a:p>
        </p:txBody>
      </p:sp>
      <p:sp>
        <p:nvSpPr>
          <p:cNvPr id="2" name="Title 1">
            <a:extLst>
              <a:ext uri="{FF2B5EF4-FFF2-40B4-BE49-F238E27FC236}">
                <a16:creationId xmlns:a16="http://schemas.microsoft.com/office/drawing/2014/main" id="{66840910-C904-430A-B9F6-AE1578B1F67A}"/>
              </a:ext>
            </a:extLst>
          </p:cNvPr>
          <p:cNvSpPr>
            <a:spLocks noGrp="1"/>
          </p:cNvSpPr>
          <p:nvPr>
            <p:ph type="title"/>
          </p:nvPr>
        </p:nvSpPr>
        <p:spPr>
          <a:xfrm>
            <a:off x="960120" y="5419725"/>
            <a:ext cx="10271760" cy="936626"/>
          </a:xfrm>
        </p:spPr>
        <p:txBody>
          <a:bodyPr vert="horz" lIns="91440" tIns="45720" rIns="91440" bIns="45720" rtlCol="0" anchor="ctr">
            <a:normAutofit/>
          </a:bodyPr>
          <a:lstStyle/>
          <a:p>
            <a:pPr algn="ctr"/>
            <a:endParaRPr lang="en-US" sz="4000" kern="1200" dirty="0">
              <a:solidFill>
                <a:schemeClr val="tx1">
                  <a:lumMod val="75000"/>
                  <a:lumOff val="25000"/>
                </a:schemeClr>
              </a:solidFill>
              <a:latin typeface="+mj-lt"/>
              <a:ea typeface="+mj-ea"/>
              <a:cs typeface="+mj-cs"/>
            </a:endParaRPr>
          </a:p>
        </p:txBody>
      </p:sp>
    </p:spTree>
    <p:extLst>
      <p:ext uri="{BB962C8B-B14F-4D97-AF65-F5344CB8AC3E}">
        <p14:creationId xmlns:p14="http://schemas.microsoft.com/office/powerpoint/2010/main" val="3602959183"/>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19">
            <a:extLst>
              <a:ext uri="{FF2B5EF4-FFF2-40B4-BE49-F238E27FC236}">
                <a16:creationId xmlns:a16="http://schemas.microsoft.com/office/drawing/2014/main" id="{B5FA7C47-B7C1-4D2E-AB49-ED23BA34BA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Freeform 6">
            <a:extLst>
              <a:ext uri="{FF2B5EF4-FFF2-40B4-BE49-F238E27FC236}">
                <a16:creationId xmlns:a16="http://schemas.microsoft.com/office/drawing/2014/main" id="{596EE156-ABF1-4329-A6BA-03B4254E08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Rectangle 8">
            <a:extLst>
              <a:ext uri="{FF2B5EF4-FFF2-40B4-BE49-F238E27FC236}">
                <a16:creationId xmlns:a16="http://schemas.microsoft.com/office/drawing/2014/main" id="{19B9933F-AAB3-444A-8BB5-9CA194A8B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0" y="1370435"/>
            <a:ext cx="527226"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7">
            <a:extLst>
              <a:ext uri="{FF2B5EF4-FFF2-40B4-BE49-F238E27FC236}">
                <a16:creationId xmlns:a16="http://schemas.microsoft.com/office/drawing/2014/main" id="{7D20183A-0B1D-4A1F-89B1-ADBEDBC6E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Rectangle 8">
            <a:extLst>
              <a:ext uri="{FF2B5EF4-FFF2-40B4-BE49-F238E27FC236}">
                <a16:creationId xmlns:a16="http://schemas.microsoft.com/office/drawing/2014/main" id="{131031D3-26CD-4214-A9A4-5857EFA1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 name="Title 1">
            <a:extLst>
              <a:ext uri="{FF2B5EF4-FFF2-40B4-BE49-F238E27FC236}">
                <a16:creationId xmlns:a16="http://schemas.microsoft.com/office/drawing/2014/main" id="{15433608-2488-471E-A065-08D3890146B8}"/>
              </a:ext>
            </a:extLst>
          </p:cNvPr>
          <p:cNvSpPr>
            <a:spLocks noGrp="1"/>
          </p:cNvSpPr>
          <p:nvPr>
            <p:ph type="title"/>
          </p:nvPr>
        </p:nvSpPr>
        <p:spPr>
          <a:xfrm>
            <a:off x="1146879" y="998002"/>
            <a:ext cx="3182940" cy="1471959"/>
          </a:xfrm>
        </p:spPr>
        <p:txBody>
          <a:bodyPr>
            <a:normAutofit/>
          </a:bodyPr>
          <a:lstStyle/>
          <a:p>
            <a:r>
              <a:rPr lang="en-US" sz="3600" dirty="0">
                <a:solidFill>
                  <a:srgbClr val="FFFFFF"/>
                </a:solidFill>
                <a:latin typeface="Algerian" panose="04020705040A02060702" pitchFamily="82" charset="0"/>
              </a:rPr>
              <a:t>OCCURENCE</a:t>
            </a:r>
            <a:endParaRPr lang="en-IN" sz="3600" dirty="0">
              <a:solidFill>
                <a:srgbClr val="FFFFFF"/>
              </a:solidFill>
              <a:latin typeface="Algerian" panose="04020705040A02060702" pitchFamily="82" charset="0"/>
            </a:endParaRPr>
          </a:p>
        </p:txBody>
      </p:sp>
      <p:sp>
        <p:nvSpPr>
          <p:cNvPr id="3" name="Content Placeholder 2">
            <a:extLst>
              <a:ext uri="{FF2B5EF4-FFF2-40B4-BE49-F238E27FC236}">
                <a16:creationId xmlns:a16="http://schemas.microsoft.com/office/drawing/2014/main" id="{114679E0-B022-40F4-AE6D-CFF76239A561}"/>
              </a:ext>
            </a:extLst>
          </p:cNvPr>
          <p:cNvSpPr>
            <a:spLocks noGrp="1"/>
          </p:cNvSpPr>
          <p:nvPr>
            <p:ph idx="1"/>
          </p:nvPr>
        </p:nvSpPr>
        <p:spPr>
          <a:xfrm>
            <a:off x="1139635" y="2546161"/>
            <a:ext cx="3200451" cy="2985929"/>
          </a:xfrm>
        </p:spPr>
        <p:txBody>
          <a:bodyPr anchor="t">
            <a:normAutofit/>
          </a:bodyPr>
          <a:lstStyle/>
          <a:p>
            <a:r>
              <a:rPr lang="en-US" sz="2400" dirty="0">
                <a:solidFill>
                  <a:srgbClr val="FEFFFF"/>
                </a:solidFill>
                <a:latin typeface="Gabriola" panose="04040605051002020D02" pitchFamily="82" charset="0"/>
              </a:rPr>
              <a:t>Hydrogen does not exist in free state in atmosphere</a:t>
            </a:r>
            <a:r>
              <a:rPr lang="en-US" sz="2400" dirty="0">
                <a:solidFill>
                  <a:srgbClr val="FEFFFF"/>
                </a:solidFill>
              </a:rPr>
              <a:t>.</a:t>
            </a:r>
          </a:p>
          <a:p>
            <a:pPr marL="0" indent="0">
              <a:buNone/>
            </a:pPr>
            <a:r>
              <a:rPr lang="en-US" sz="2400" dirty="0">
                <a:solidFill>
                  <a:srgbClr val="FEFFFF"/>
                </a:solidFill>
              </a:rPr>
              <a:t> </a:t>
            </a:r>
            <a:endParaRPr lang="en-IN" sz="2400" dirty="0">
              <a:solidFill>
                <a:srgbClr val="FEFFFF"/>
              </a:solidFill>
            </a:endParaRPr>
          </a:p>
        </p:txBody>
      </p:sp>
      <p:graphicFrame>
        <p:nvGraphicFramePr>
          <p:cNvPr id="15" name="Table 15">
            <a:extLst>
              <a:ext uri="{FF2B5EF4-FFF2-40B4-BE49-F238E27FC236}">
                <a16:creationId xmlns:a16="http://schemas.microsoft.com/office/drawing/2014/main" id="{91ADCCED-D56B-45E3-8B7B-8001294B5AAB}"/>
              </a:ext>
            </a:extLst>
          </p:cNvPr>
          <p:cNvGraphicFramePr>
            <a:graphicFrameLocks noGrp="1"/>
          </p:cNvGraphicFramePr>
          <p:nvPr>
            <p:extLst>
              <p:ext uri="{D42A27DB-BD31-4B8C-83A1-F6EECF244321}">
                <p14:modId xmlns:p14="http://schemas.microsoft.com/office/powerpoint/2010/main" val="2986313911"/>
              </p:ext>
            </p:extLst>
          </p:nvPr>
        </p:nvGraphicFramePr>
        <p:xfrm>
          <a:off x="4998268" y="1237587"/>
          <a:ext cx="6539076" cy="4063410"/>
        </p:xfrm>
        <a:graphic>
          <a:graphicData uri="http://schemas.openxmlformats.org/drawingml/2006/table">
            <a:tbl>
              <a:tblPr firstRow="1" bandRow="1">
                <a:tableStyleId>{69012ECD-51FC-41F1-AA8D-1B2483CD663E}</a:tableStyleId>
              </a:tblPr>
              <a:tblGrid>
                <a:gridCol w="4925000">
                  <a:extLst>
                    <a:ext uri="{9D8B030D-6E8A-4147-A177-3AD203B41FA5}">
                      <a16:colId xmlns:a16="http://schemas.microsoft.com/office/drawing/2014/main" val="2962598855"/>
                    </a:ext>
                  </a:extLst>
                </a:gridCol>
                <a:gridCol w="1614076">
                  <a:extLst>
                    <a:ext uri="{9D8B030D-6E8A-4147-A177-3AD203B41FA5}">
                      <a16:colId xmlns:a16="http://schemas.microsoft.com/office/drawing/2014/main" val="554462421"/>
                    </a:ext>
                  </a:extLst>
                </a:gridCol>
              </a:tblGrid>
              <a:tr h="595967">
                <a:tc>
                  <a:txBody>
                    <a:bodyPr/>
                    <a:lstStyle/>
                    <a:p>
                      <a:r>
                        <a:rPr lang="en-US" sz="2700" dirty="0"/>
                        <a:t>In the free state</a:t>
                      </a:r>
                      <a:endParaRPr lang="en-IN" sz="2700" dirty="0"/>
                    </a:p>
                  </a:txBody>
                  <a:tcPr marL="135447" marR="135447" marT="67723" marB="67723"/>
                </a:tc>
                <a:tc>
                  <a:txBody>
                    <a:bodyPr/>
                    <a:lstStyle/>
                    <a:p>
                      <a:endParaRPr lang="en-IN" sz="2700" dirty="0"/>
                    </a:p>
                  </a:txBody>
                  <a:tcPr marL="135447" marR="135447" marT="67723" marB="67723"/>
                </a:tc>
                <a:extLst>
                  <a:ext uri="{0D108BD9-81ED-4DB2-BD59-A6C34878D82A}">
                    <a16:rowId xmlns:a16="http://schemas.microsoft.com/office/drawing/2014/main" val="2279433006"/>
                  </a:ext>
                </a:extLst>
              </a:tr>
              <a:tr h="595967">
                <a:tc>
                  <a:txBody>
                    <a:bodyPr/>
                    <a:lstStyle/>
                    <a:p>
                      <a:r>
                        <a:rPr lang="en-US" sz="2700" dirty="0"/>
                        <a:t>Earth’s crust</a:t>
                      </a:r>
                    </a:p>
                  </a:txBody>
                  <a:tcPr marL="135447" marR="135447" marT="67723" marB="67723"/>
                </a:tc>
                <a:tc>
                  <a:txBody>
                    <a:bodyPr/>
                    <a:lstStyle/>
                    <a:p>
                      <a:r>
                        <a:rPr lang="en-US" sz="2700" dirty="0"/>
                        <a:t>0.98%</a:t>
                      </a:r>
                      <a:endParaRPr lang="en-IN" sz="2700" dirty="0"/>
                    </a:p>
                  </a:txBody>
                  <a:tcPr marL="135447" marR="135447" marT="67723" marB="67723"/>
                </a:tc>
                <a:extLst>
                  <a:ext uri="{0D108BD9-81ED-4DB2-BD59-A6C34878D82A}">
                    <a16:rowId xmlns:a16="http://schemas.microsoft.com/office/drawing/2014/main" val="1317948019"/>
                  </a:ext>
                </a:extLst>
              </a:tr>
              <a:tr h="595967">
                <a:tc>
                  <a:txBody>
                    <a:bodyPr/>
                    <a:lstStyle/>
                    <a:p>
                      <a:r>
                        <a:rPr lang="en-US" sz="2700" dirty="0"/>
                        <a:t>Earth’s atmosphere</a:t>
                      </a:r>
                      <a:endParaRPr lang="en-IN" sz="2700" dirty="0"/>
                    </a:p>
                  </a:txBody>
                  <a:tcPr marL="135447" marR="135447" marT="67723" marB="67723"/>
                </a:tc>
                <a:tc>
                  <a:txBody>
                    <a:bodyPr/>
                    <a:lstStyle/>
                    <a:p>
                      <a:r>
                        <a:rPr lang="en-US" sz="2700" dirty="0"/>
                        <a:t>0.01%</a:t>
                      </a:r>
                      <a:endParaRPr lang="en-IN" sz="2700" dirty="0"/>
                    </a:p>
                  </a:txBody>
                  <a:tcPr marL="135447" marR="135447" marT="67723" marB="67723"/>
                </a:tc>
                <a:extLst>
                  <a:ext uri="{0D108BD9-81ED-4DB2-BD59-A6C34878D82A}">
                    <a16:rowId xmlns:a16="http://schemas.microsoft.com/office/drawing/2014/main" val="2810688174"/>
                  </a:ext>
                </a:extLst>
              </a:tr>
              <a:tr h="595967">
                <a:tc>
                  <a:txBody>
                    <a:bodyPr/>
                    <a:lstStyle/>
                    <a:p>
                      <a:r>
                        <a:rPr lang="en-US" sz="2700" dirty="0"/>
                        <a:t>Volcanic gases</a:t>
                      </a:r>
                      <a:endParaRPr lang="en-IN" sz="2700" dirty="0"/>
                    </a:p>
                  </a:txBody>
                  <a:tcPr marL="135447" marR="135447" marT="67723" marB="67723"/>
                </a:tc>
                <a:tc>
                  <a:txBody>
                    <a:bodyPr/>
                    <a:lstStyle/>
                    <a:p>
                      <a:r>
                        <a:rPr lang="en-US" sz="2700" dirty="0"/>
                        <a:t>0.025%</a:t>
                      </a:r>
                      <a:endParaRPr lang="en-IN" sz="2700" dirty="0"/>
                    </a:p>
                  </a:txBody>
                  <a:tcPr marL="135447" marR="135447" marT="67723" marB="67723"/>
                </a:tc>
                <a:extLst>
                  <a:ext uri="{0D108BD9-81ED-4DB2-BD59-A6C34878D82A}">
                    <a16:rowId xmlns:a16="http://schemas.microsoft.com/office/drawing/2014/main" val="632643840"/>
                  </a:ext>
                </a:extLst>
              </a:tr>
              <a:tr h="1002307">
                <a:tc>
                  <a:txBody>
                    <a:bodyPr/>
                    <a:lstStyle/>
                    <a:p>
                      <a:r>
                        <a:rPr lang="en-US" sz="2700" dirty="0"/>
                        <a:t>Atmosphere – around the sun and the stars</a:t>
                      </a:r>
                      <a:endParaRPr lang="en-IN" sz="2700" dirty="0"/>
                    </a:p>
                  </a:txBody>
                  <a:tcPr marL="135447" marR="135447" marT="67723" marB="67723"/>
                </a:tc>
                <a:tc>
                  <a:txBody>
                    <a:bodyPr/>
                    <a:lstStyle/>
                    <a:p>
                      <a:r>
                        <a:rPr lang="en-US" sz="2700" dirty="0"/>
                        <a:t>01.1%</a:t>
                      </a:r>
                      <a:endParaRPr lang="en-IN" sz="2700" dirty="0"/>
                    </a:p>
                  </a:txBody>
                  <a:tcPr marL="135447" marR="135447" marT="67723" marB="67723"/>
                </a:tc>
                <a:extLst>
                  <a:ext uri="{0D108BD9-81ED-4DB2-BD59-A6C34878D82A}">
                    <a16:rowId xmlns:a16="http://schemas.microsoft.com/office/drawing/2014/main" val="438004291"/>
                  </a:ext>
                </a:extLst>
              </a:tr>
              <a:tr h="677235">
                <a:tc>
                  <a:txBody>
                    <a:bodyPr/>
                    <a:lstStyle/>
                    <a:p>
                      <a:endParaRPr lang="en-IN" sz="2700" dirty="0"/>
                    </a:p>
                  </a:txBody>
                  <a:tcPr marL="135447" marR="135447" marT="67723" marB="67723"/>
                </a:tc>
                <a:tc>
                  <a:txBody>
                    <a:bodyPr/>
                    <a:lstStyle/>
                    <a:p>
                      <a:endParaRPr lang="en-IN" sz="2700" dirty="0"/>
                    </a:p>
                  </a:txBody>
                  <a:tcPr marL="135447" marR="135447" marT="67723" marB="67723"/>
                </a:tc>
                <a:extLst>
                  <a:ext uri="{0D108BD9-81ED-4DB2-BD59-A6C34878D82A}">
                    <a16:rowId xmlns:a16="http://schemas.microsoft.com/office/drawing/2014/main" val="2293479978"/>
                  </a:ext>
                </a:extLst>
              </a:tr>
            </a:tbl>
          </a:graphicData>
        </a:graphic>
      </p:graphicFrame>
    </p:spTree>
    <p:extLst>
      <p:ext uri="{BB962C8B-B14F-4D97-AF65-F5344CB8AC3E}">
        <p14:creationId xmlns:p14="http://schemas.microsoft.com/office/powerpoint/2010/main" val="1382667410"/>
      </p:ext>
    </p:extLst>
  </p:cSld>
  <p:clrMapOvr>
    <a:masterClrMapping/>
  </p:clrMapOvr>
  <mc:AlternateContent xmlns:mc="http://schemas.openxmlformats.org/markup-compatibility/2006" xmlns:p15="http://schemas.microsoft.com/office/powerpoint/2012/main">
    <mc:Choice Requires="p15">
      <p:transition spd="slow">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7">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Shape 13">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8B4AF25-0CB8-4AC1-AE1B-B3CD598478EC}"/>
              </a:ext>
            </a:extLst>
          </p:cNvPr>
          <p:cNvSpPr>
            <a:spLocks noGrp="1"/>
          </p:cNvSpPr>
          <p:nvPr>
            <p:ph type="title"/>
          </p:nvPr>
        </p:nvSpPr>
        <p:spPr>
          <a:xfrm>
            <a:off x="934872" y="982272"/>
            <a:ext cx="3388419" cy="4560970"/>
          </a:xfrm>
        </p:spPr>
        <p:txBody>
          <a:bodyPr>
            <a:normAutofit/>
          </a:bodyPr>
          <a:lstStyle/>
          <a:p>
            <a:r>
              <a:rPr lang="en-US" sz="4000" dirty="0">
                <a:solidFill>
                  <a:srgbClr val="FFFFFF"/>
                </a:solidFill>
                <a:latin typeface="Algerian" panose="04020705040A02060702" pitchFamily="82" charset="0"/>
              </a:rPr>
              <a:t>OCCURENCE</a:t>
            </a:r>
            <a:endParaRPr lang="en-IN" sz="4000" dirty="0">
              <a:solidFill>
                <a:srgbClr val="FFFFFF"/>
              </a:solidFill>
              <a:latin typeface="Algerian" panose="04020705040A02060702" pitchFamily="82" charset="0"/>
            </a:endParaRPr>
          </a:p>
        </p:txBody>
      </p:sp>
      <p:sp>
        <p:nvSpPr>
          <p:cNvPr id="16"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 name="Content Placeholder 2">
            <a:extLst>
              <a:ext uri="{FF2B5EF4-FFF2-40B4-BE49-F238E27FC236}">
                <a16:creationId xmlns:a16="http://schemas.microsoft.com/office/drawing/2014/main" id="{0B3D7A1E-6AC0-40AD-9766-271CD3ABCB19}"/>
              </a:ext>
            </a:extLst>
          </p:cNvPr>
          <p:cNvSpPr>
            <a:spLocks noGrp="1"/>
          </p:cNvSpPr>
          <p:nvPr>
            <p:ph idx="1"/>
          </p:nvPr>
        </p:nvSpPr>
        <p:spPr>
          <a:xfrm>
            <a:off x="5221862" y="1719618"/>
            <a:ext cx="5948831" cy="4334629"/>
          </a:xfrm>
        </p:spPr>
        <p:txBody>
          <a:bodyPr anchor="ctr">
            <a:normAutofit/>
          </a:bodyPr>
          <a:lstStyle/>
          <a:p>
            <a:pPr marL="0" indent="0">
              <a:buNone/>
            </a:pPr>
            <a:r>
              <a:rPr lang="en-US" sz="2400" dirty="0">
                <a:solidFill>
                  <a:srgbClr val="FEFFFF"/>
                </a:solidFill>
                <a:latin typeface="Gabriola" panose="04040605051002020D02" pitchFamily="82" charset="0"/>
              </a:rPr>
              <a:t>IN COMBINED STATE-</a:t>
            </a:r>
          </a:p>
          <a:p>
            <a:r>
              <a:rPr lang="en-US" sz="2400" dirty="0">
                <a:solidFill>
                  <a:srgbClr val="FEFFFF"/>
                </a:solidFill>
                <a:latin typeface="Gabriola" panose="04040605051002020D02" pitchFamily="82" charset="0"/>
              </a:rPr>
              <a:t>Hydrogen is distributed in combination with other elements in the combined state.</a:t>
            </a:r>
          </a:p>
          <a:p>
            <a:pPr>
              <a:buFont typeface="Wingdings" panose="05000000000000000000" pitchFamily="2" charset="2"/>
              <a:buChar char="Ø"/>
            </a:pPr>
            <a:r>
              <a:rPr lang="en-US" sz="2400" dirty="0">
                <a:solidFill>
                  <a:srgbClr val="FEFFFF"/>
                </a:solidFill>
                <a:latin typeface="Gabriola" panose="04040605051002020D02" pitchFamily="82" charset="0"/>
              </a:rPr>
              <a:t>In plant and animal tissues. </a:t>
            </a:r>
          </a:p>
          <a:p>
            <a:pPr>
              <a:buFont typeface="Wingdings" panose="05000000000000000000" pitchFamily="2" charset="2"/>
              <a:buChar char="Ø"/>
            </a:pPr>
            <a:r>
              <a:rPr lang="en-US" sz="2400" dirty="0">
                <a:solidFill>
                  <a:srgbClr val="FEFFFF"/>
                </a:solidFill>
                <a:latin typeface="Gabriola" panose="04040605051002020D02" pitchFamily="82" charset="0"/>
              </a:rPr>
              <a:t>In water .</a:t>
            </a:r>
          </a:p>
          <a:p>
            <a:pPr>
              <a:buFont typeface="Wingdings" panose="05000000000000000000" pitchFamily="2" charset="2"/>
              <a:buChar char="Ø"/>
            </a:pPr>
            <a:r>
              <a:rPr lang="en-US" sz="2400" dirty="0">
                <a:solidFill>
                  <a:srgbClr val="FEFFFF"/>
                </a:solidFill>
                <a:latin typeface="Gabriola" panose="04040605051002020D02" pitchFamily="82" charset="0"/>
              </a:rPr>
              <a:t>As a constituent of different substances.</a:t>
            </a:r>
            <a:endParaRPr lang="en-IN" sz="2400" dirty="0">
              <a:solidFill>
                <a:srgbClr val="FEFFFF"/>
              </a:solidFill>
              <a:latin typeface="Gabriola" panose="04040605051002020D02" pitchFamily="82" charset="0"/>
            </a:endParaRPr>
          </a:p>
        </p:txBody>
      </p:sp>
    </p:spTree>
    <p:extLst>
      <p:ext uri="{BB962C8B-B14F-4D97-AF65-F5344CB8AC3E}">
        <p14:creationId xmlns:p14="http://schemas.microsoft.com/office/powerpoint/2010/main" val="2981145122"/>
      </p:ext>
    </p:extLst>
  </p:cSld>
  <p:clrMapOvr>
    <a:masterClrMapping/>
  </p:clrMapOvr>
  <p:transition spd="slow">
    <p:wheel spokes="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1">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116EDEC-C2C0-4809-8AA3-4805DF3B11D6}"/>
              </a:ext>
            </a:extLst>
          </p:cNvPr>
          <p:cNvSpPr>
            <a:spLocks noGrp="1"/>
          </p:cNvSpPr>
          <p:nvPr>
            <p:ph type="title"/>
          </p:nvPr>
        </p:nvSpPr>
        <p:spPr>
          <a:xfrm>
            <a:off x="630936" y="640080"/>
            <a:ext cx="4818888" cy="1481328"/>
          </a:xfrm>
        </p:spPr>
        <p:txBody>
          <a:bodyPr vert="horz" lIns="91440" tIns="45720" rIns="91440" bIns="45720" rtlCol="0" anchor="b">
            <a:normAutofit/>
          </a:bodyPr>
          <a:lstStyle/>
          <a:p>
            <a:r>
              <a:rPr lang="en-US" sz="5000" kern="1200" dirty="0">
                <a:solidFill>
                  <a:schemeClr val="tx1"/>
                </a:solidFill>
                <a:latin typeface="Algerian" panose="04020705040A02060702" pitchFamily="82" charset="0"/>
              </a:rPr>
              <a:t>GENERAL METHODS </a:t>
            </a:r>
          </a:p>
        </p:txBody>
      </p:sp>
      <p:sp>
        <p:nvSpPr>
          <p:cNvPr id="21"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8002A148-1BD4-4381-8F49-66509DC320CE}"/>
              </a:ext>
            </a:extLst>
          </p:cNvPr>
          <p:cNvSpPr txBox="1"/>
          <p:nvPr/>
        </p:nvSpPr>
        <p:spPr>
          <a:xfrm>
            <a:off x="630936" y="2660904"/>
            <a:ext cx="4818888" cy="3547872"/>
          </a:xfrm>
          <a:prstGeom prst="rect">
            <a:avLst/>
          </a:prstGeom>
        </p:spPr>
        <p:txBody>
          <a:bodyPr vert="horz" lIns="91440" tIns="45720" rIns="91440" bIns="45720" rtlCol="0" anchor="t">
            <a:normAutofit/>
          </a:bodyPr>
          <a:lstStyle/>
          <a:p>
            <a:pPr indent="-228600" algn="just">
              <a:lnSpc>
                <a:spcPct val="90000"/>
              </a:lnSpc>
              <a:spcAft>
                <a:spcPts val="600"/>
              </a:spcAft>
              <a:buFont typeface="Arial" panose="020B0604020202020204" pitchFamily="34" charset="0"/>
              <a:buChar char="•"/>
            </a:pPr>
            <a:r>
              <a:rPr lang="en-US" sz="2400" dirty="0">
                <a:latin typeface="Gabriola" panose="04040605051002020D02" pitchFamily="82" charset="0"/>
              </a:rPr>
              <a:t>Metals like potassium, sodium and calcium are attacked by cold water, releasing hydrogen and forming corresponding metallic hydroxide. The reaction in case of lighter elements like, potassium and sodium is explosive in nature and sometimes the hydrogen gas released catches fire. </a:t>
            </a:r>
          </a:p>
        </p:txBody>
      </p:sp>
      <p:graphicFrame>
        <p:nvGraphicFramePr>
          <p:cNvPr id="4" name="Table 4">
            <a:extLst>
              <a:ext uri="{FF2B5EF4-FFF2-40B4-BE49-F238E27FC236}">
                <a16:creationId xmlns:a16="http://schemas.microsoft.com/office/drawing/2014/main" id="{9F1775E0-6CBC-4A1F-93A8-785231B95D3B}"/>
              </a:ext>
            </a:extLst>
          </p:cNvPr>
          <p:cNvGraphicFramePr>
            <a:graphicFrameLocks noGrp="1"/>
          </p:cNvGraphicFramePr>
          <p:nvPr>
            <p:ph idx="1"/>
            <p:extLst>
              <p:ext uri="{D42A27DB-BD31-4B8C-83A1-F6EECF244321}">
                <p14:modId xmlns:p14="http://schemas.microsoft.com/office/powerpoint/2010/main" val="4080243781"/>
              </p:ext>
            </p:extLst>
          </p:nvPr>
        </p:nvGraphicFramePr>
        <p:xfrm>
          <a:off x="6091426" y="2660904"/>
          <a:ext cx="5458971" cy="2086004"/>
        </p:xfrm>
        <a:graphic>
          <a:graphicData uri="http://schemas.openxmlformats.org/drawingml/2006/table">
            <a:tbl>
              <a:tblPr firstRow="1" bandRow="1">
                <a:tableStyleId>{8799B23B-EC83-4686-B30A-512413B5E67A}</a:tableStyleId>
              </a:tblPr>
              <a:tblGrid>
                <a:gridCol w="1612063">
                  <a:extLst>
                    <a:ext uri="{9D8B030D-6E8A-4147-A177-3AD203B41FA5}">
                      <a16:colId xmlns:a16="http://schemas.microsoft.com/office/drawing/2014/main" val="234224994"/>
                    </a:ext>
                  </a:extLst>
                </a:gridCol>
                <a:gridCol w="1406239">
                  <a:extLst>
                    <a:ext uri="{9D8B030D-6E8A-4147-A177-3AD203B41FA5}">
                      <a16:colId xmlns:a16="http://schemas.microsoft.com/office/drawing/2014/main" val="3522640323"/>
                    </a:ext>
                  </a:extLst>
                </a:gridCol>
                <a:gridCol w="1585505">
                  <a:extLst>
                    <a:ext uri="{9D8B030D-6E8A-4147-A177-3AD203B41FA5}">
                      <a16:colId xmlns:a16="http://schemas.microsoft.com/office/drawing/2014/main" val="1490715323"/>
                    </a:ext>
                  </a:extLst>
                </a:gridCol>
                <a:gridCol w="855164">
                  <a:extLst>
                    <a:ext uri="{9D8B030D-6E8A-4147-A177-3AD203B41FA5}">
                      <a16:colId xmlns:a16="http://schemas.microsoft.com/office/drawing/2014/main" val="3529703447"/>
                    </a:ext>
                  </a:extLst>
                </a:gridCol>
              </a:tblGrid>
              <a:tr h="307311">
                <a:tc>
                  <a:txBody>
                    <a:bodyPr/>
                    <a:lstStyle/>
                    <a:p>
                      <a:r>
                        <a:rPr lang="en-US" sz="1600" dirty="0"/>
                        <a:t>METAL</a:t>
                      </a:r>
                      <a:endParaRPr lang="en-IN" sz="1600" dirty="0"/>
                    </a:p>
                  </a:txBody>
                  <a:tcPr marL="47804" marR="47804" marT="23902" marB="23902"/>
                </a:tc>
                <a:tc>
                  <a:txBody>
                    <a:bodyPr/>
                    <a:lstStyle/>
                    <a:p>
                      <a:r>
                        <a:rPr lang="en-US" sz="1600" dirty="0"/>
                        <a:t>COLD</a:t>
                      </a:r>
                      <a:r>
                        <a:rPr lang="en-US" sz="900" dirty="0"/>
                        <a:t> </a:t>
                      </a:r>
                      <a:r>
                        <a:rPr lang="en-US" sz="1600" dirty="0"/>
                        <a:t>WATER</a:t>
                      </a:r>
                      <a:endParaRPr lang="en-IN" sz="1600" dirty="0"/>
                    </a:p>
                  </a:txBody>
                  <a:tcPr marL="47804" marR="47804" marT="23902" marB="23902"/>
                </a:tc>
                <a:tc>
                  <a:txBody>
                    <a:bodyPr/>
                    <a:lstStyle/>
                    <a:p>
                      <a:r>
                        <a:rPr lang="en-US" sz="1600" dirty="0"/>
                        <a:t>METAL HYDROXIDE</a:t>
                      </a:r>
                      <a:endParaRPr lang="en-IN" sz="1600" dirty="0"/>
                    </a:p>
                  </a:txBody>
                  <a:tcPr marL="47804" marR="47804" marT="23902" marB="23902"/>
                </a:tc>
                <a:tc>
                  <a:txBody>
                    <a:bodyPr/>
                    <a:lstStyle/>
                    <a:p>
                      <a:r>
                        <a:rPr lang="en-US" sz="1200" dirty="0"/>
                        <a:t>HYDROGEN</a:t>
                      </a:r>
                      <a:endParaRPr lang="en-IN" sz="1600" dirty="0"/>
                    </a:p>
                  </a:txBody>
                  <a:tcPr marL="47804" marR="47804" marT="23902" marB="23902"/>
                </a:tc>
                <a:extLst>
                  <a:ext uri="{0D108BD9-81ED-4DB2-BD59-A6C34878D82A}">
                    <a16:rowId xmlns:a16="http://schemas.microsoft.com/office/drawing/2014/main" val="188832507"/>
                  </a:ext>
                </a:extLst>
              </a:tr>
              <a:tr h="516840">
                <a:tc>
                  <a:txBody>
                    <a:bodyPr/>
                    <a:lstStyle/>
                    <a:p>
                      <a:r>
                        <a:rPr lang="en-US" sz="1400" dirty="0"/>
                        <a:t>2K</a:t>
                      </a:r>
                      <a:r>
                        <a:rPr lang="en-US" sz="900" dirty="0"/>
                        <a:t>                                          +</a:t>
                      </a:r>
                      <a:endParaRPr lang="en-IN" sz="900" dirty="0"/>
                    </a:p>
                  </a:txBody>
                  <a:tcPr marL="47804" marR="47804" marT="23902" marB="23902"/>
                </a:tc>
                <a:tc>
                  <a:txBody>
                    <a:bodyPr/>
                    <a:lstStyle/>
                    <a:p>
                      <a:r>
                        <a:rPr lang="en-US" sz="1400" dirty="0"/>
                        <a:t>2H</a:t>
                      </a:r>
                      <a:r>
                        <a:rPr lang="en-US" sz="900" dirty="0"/>
                        <a:t>2</a:t>
                      </a:r>
                      <a:r>
                        <a:rPr lang="en-US" sz="1400" dirty="0"/>
                        <a:t>O</a:t>
                      </a:r>
                      <a:r>
                        <a:rPr lang="en-US" sz="900" dirty="0"/>
                        <a:t>                             </a:t>
                      </a:r>
                      <a:r>
                        <a:rPr lang="en-US" sz="900" dirty="0">
                          <a:sym typeface="Wingdings" panose="05000000000000000000" pitchFamily="2" charset="2"/>
                        </a:rPr>
                        <a:t></a:t>
                      </a:r>
                      <a:endParaRPr lang="en-IN" sz="900" dirty="0"/>
                    </a:p>
                  </a:txBody>
                  <a:tcPr marL="47804" marR="47804" marT="23902" marB="23902"/>
                </a:tc>
                <a:tc>
                  <a:txBody>
                    <a:bodyPr/>
                    <a:lstStyle/>
                    <a:p>
                      <a:r>
                        <a:rPr lang="en-US" sz="1400" dirty="0"/>
                        <a:t>2KOH</a:t>
                      </a:r>
                      <a:r>
                        <a:rPr lang="en-US" sz="900" dirty="0"/>
                        <a:t>                                    +</a:t>
                      </a:r>
                      <a:endParaRPr lang="en-IN" sz="900" dirty="0"/>
                    </a:p>
                  </a:txBody>
                  <a:tcPr marL="47804" marR="47804" marT="23902" marB="23902"/>
                </a:tc>
                <a:tc>
                  <a:txBody>
                    <a:bodyPr/>
                    <a:lstStyle/>
                    <a:p>
                      <a:r>
                        <a:rPr lang="en-US" sz="1400" dirty="0"/>
                        <a:t>H</a:t>
                      </a:r>
                      <a:r>
                        <a:rPr lang="en-US" sz="900" dirty="0"/>
                        <a:t>2</a:t>
                      </a:r>
                      <a:endParaRPr lang="en-IN" sz="900" dirty="0"/>
                    </a:p>
                  </a:txBody>
                  <a:tcPr marL="47804" marR="47804" marT="23902" marB="23902"/>
                </a:tc>
                <a:extLst>
                  <a:ext uri="{0D108BD9-81ED-4DB2-BD59-A6C34878D82A}">
                    <a16:rowId xmlns:a16="http://schemas.microsoft.com/office/drawing/2014/main" val="2041586606"/>
                  </a:ext>
                </a:extLst>
              </a:tr>
              <a:tr h="516840">
                <a:tc>
                  <a:txBody>
                    <a:bodyPr/>
                    <a:lstStyle/>
                    <a:p>
                      <a:r>
                        <a:rPr lang="en-US" sz="1400" dirty="0"/>
                        <a:t>2Na  </a:t>
                      </a:r>
                      <a:r>
                        <a:rPr lang="en-US" sz="900" dirty="0"/>
                        <a:t>                                   +</a:t>
                      </a:r>
                    </a:p>
                  </a:txBody>
                  <a:tcPr marL="47804" marR="47804" marT="23902" marB="23902"/>
                </a:tc>
                <a:tc>
                  <a:txBody>
                    <a:bodyPr/>
                    <a:lstStyle/>
                    <a:p>
                      <a:r>
                        <a:rPr lang="en-US" sz="1400" dirty="0"/>
                        <a:t>2H</a:t>
                      </a:r>
                      <a:r>
                        <a:rPr lang="en-US" sz="900" dirty="0"/>
                        <a:t>2</a:t>
                      </a:r>
                      <a:r>
                        <a:rPr lang="en-US" sz="1400" dirty="0"/>
                        <a:t>O</a:t>
                      </a:r>
                      <a:r>
                        <a:rPr lang="en-US" sz="900" dirty="0"/>
                        <a:t>                             </a:t>
                      </a:r>
                      <a:r>
                        <a:rPr lang="en-US" sz="900" dirty="0">
                          <a:sym typeface="Wingdings" panose="05000000000000000000" pitchFamily="2" charset="2"/>
                        </a:rPr>
                        <a:t></a:t>
                      </a:r>
                      <a:endParaRPr lang="en-IN" sz="900" dirty="0"/>
                    </a:p>
                  </a:txBody>
                  <a:tcPr marL="47804" marR="47804" marT="23902" marB="23902"/>
                </a:tc>
                <a:tc>
                  <a:txBody>
                    <a:bodyPr/>
                    <a:lstStyle/>
                    <a:p>
                      <a:r>
                        <a:rPr lang="en-US" sz="1400" dirty="0"/>
                        <a:t>2NaOH</a:t>
                      </a:r>
                      <a:r>
                        <a:rPr lang="en-US" sz="900" dirty="0"/>
                        <a:t>                               + </a:t>
                      </a:r>
                      <a:endParaRPr lang="en-IN" sz="900" dirty="0"/>
                    </a:p>
                  </a:txBody>
                  <a:tcPr marL="47804" marR="47804" marT="23902" marB="23902"/>
                </a:tc>
                <a:tc>
                  <a:txBody>
                    <a:bodyPr/>
                    <a:lstStyle/>
                    <a:p>
                      <a:r>
                        <a:rPr lang="en-US" sz="1400" dirty="0"/>
                        <a:t>H</a:t>
                      </a:r>
                      <a:r>
                        <a:rPr lang="en-US" sz="900" dirty="0"/>
                        <a:t>2</a:t>
                      </a:r>
                      <a:endParaRPr lang="en-IN" sz="900" dirty="0"/>
                    </a:p>
                  </a:txBody>
                  <a:tcPr marL="47804" marR="47804" marT="23902" marB="23902"/>
                </a:tc>
                <a:extLst>
                  <a:ext uri="{0D108BD9-81ED-4DB2-BD59-A6C34878D82A}">
                    <a16:rowId xmlns:a16="http://schemas.microsoft.com/office/drawing/2014/main" val="4031317249"/>
                  </a:ext>
                </a:extLst>
              </a:tr>
              <a:tr h="516840">
                <a:tc>
                  <a:txBody>
                    <a:bodyPr/>
                    <a:lstStyle/>
                    <a:p>
                      <a:r>
                        <a:rPr lang="en-US" sz="1400" dirty="0"/>
                        <a:t>Ca  </a:t>
                      </a:r>
                      <a:r>
                        <a:rPr lang="en-US" sz="900" dirty="0"/>
                        <a:t>                                        +</a:t>
                      </a:r>
                      <a:endParaRPr lang="en-IN" sz="900" dirty="0"/>
                    </a:p>
                  </a:txBody>
                  <a:tcPr marL="47804" marR="47804" marT="23902" marB="23902"/>
                </a:tc>
                <a:tc>
                  <a:txBody>
                    <a:bodyPr/>
                    <a:lstStyle/>
                    <a:p>
                      <a:r>
                        <a:rPr lang="en-US" sz="1400" dirty="0"/>
                        <a:t>2H</a:t>
                      </a:r>
                      <a:r>
                        <a:rPr lang="en-US" sz="900" dirty="0"/>
                        <a:t>2</a:t>
                      </a:r>
                      <a:r>
                        <a:rPr lang="en-US" sz="1400" dirty="0"/>
                        <a:t>O</a:t>
                      </a:r>
                      <a:r>
                        <a:rPr lang="en-US" sz="900" dirty="0"/>
                        <a:t>                             </a:t>
                      </a:r>
                      <a:r>
                        <a:rPr lang="en-US" sz="900" dirty="0">
                          <a:sym typeface="Wingdings" panose="05000000000000000000" pitchFamily="2" charset="2"/>
                        </a:rPr>
                        <a:t></a:t>
                      </a:r>
                      <a:endParaRPr lang="en-IN" sz="900" dirty="0"/>
                    </a:p>
                  </a:txBody>
                  <a:tcPr marL="47804" marR="47804" marT="23902" marB="23902"/>
                </a:tc>
                <a:tc>
                  <a:txBody>
                    <a:bodyPr/>
                    <a:lstStyle/>
                    <a:p>
                      <a:r>
                        <a:rPr lang="en-US" sz="1400" dirty="0"/>
                        <a:t>Ca(OH)</a:t>
                      </a:r>
                      <a:r>
                        <a:rPr lang="en-US" sz="900" dirty="0"/>
                        <a:t>2                            +</a:t>
                      </a:r>
                      <a:endParaRPr lang="en-IN" sz="900" dirty="0"/>
                    </a:p>
                  </a:txBody>
                  <a:tcPr marL="47804" marR="47804" marT="23902" marB="23902"/>
                </a:tc>
                <a:tc>
                  <a:txBody>
                    <a:bodyPr/>
                    <a:lstStyle/>
                    <a:p>
                      <a:r>
                        <a:rPr lang="en-US" sz="1400" dirty="0"/>
                        <a:t>H</a:t>
                      </a:r>
                      <a:r>
                        <a:rPr lang="en-US" sz="900" dirty="0"/>
                        <a:t>2</a:t>
                      </a:r>
                      <a:endParaRPr lang="en-IN" sz="900" dirty="0"/>
                    </a:p>
                  </a:txBody>
                  <a:tcPr marL="47804" marR="47804" marT="23902" marB="23902"/>
                </a:tc>
                <a:extLst>
                  <a:ext uri="{0D108BD9-81ED-4DB2-BD59-A6C34878D82A}">
                    <a16:rowId xmlns:a16="http://schemas.microsoft.com/office/drawing/2014/main" val="3398713512"/>
                  </a:ext>
                </a:extLst>
              </a:tr>
            </a:tbl>
          </a:graphicData>
        </a:graphic>
      </p:graphicFrame>
    </p:spTree>
    <p:extLst>
      <p:ext uri="{BB962C8B-B14F-4D97-AF65-F5344CB8AC3E}">
        <p14:creationId xmlns:p14="http://schemas.microsoft.com/office/powerpoint/2010/main" val="3947599490"/>
      </p:ext>
    </p:extLst>
  </p:cSld>
  <p:clrMapOvr>
    <a:masterClrMapping/>
  </p:clrMapOvr>
  <p:transition spd="slow">
    <p:circl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5A4BD0-CD7B-482D-ADA1-AAB768885AB4}"/>
              </a:ext>
            </a:extLst>
          </p:cNvPr>
          <p:cNvSpPr>
            <a:spLocks noGrp="1"/>
          </p:cNvSpPr>
          <p:nvPr>
            <p:ph type="title"/>
          </p:nvPr>
        </p:nvSpPr>
        <p:spPr>
          <a:xfrm>
            <a:off x="630936" y="640080"/>
            <a:ext cx="4818888" cy="1481328"/>
          </a:xfrm>
        </p:spPr>
        <p:txBody>
          <a:bodyPr vert="horz" lIns="91440" tIns="45720" rIns="91440" bIns="45720" rtlCol="0" anchor="b">
            <a:normAutofit/>
          </a:bodyPr>
          <a:lstStyle/>
          <a:p>
            <a:endParaRPr lang="en-US" sz="5400" kern="1200" dirty="0">
              <a:solidFill>
                <a:schemeClr val="tx1"/>
              </a:solidFill>
              <a:latin typeface="+mj-lt"/>
              <a:ea typeface="+mj-ea"/>
              <a:cs typeface="+mj-cs"/>
            </a:endParaRPr>
          </a:p>
        </p:txBody>
      </p:sp>
      <p:sp>
        <p:nvSpPr>
          <p:cNvPr id="20" name="sketch line">
            <a:extLst>
              <a:ext uri="{FF2B5EF4-FFF2-40B4-BE49-F238E27FC236}">
                <a16:creationId xmlns:a16="http://schemas.microsoft.com/office/drawing/2014/main" id="{71877DBC-BB60-40F0-AC93-2ACDBAAE6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2F2869DE-52D6-4939-9202-3C6126D92209}"/>
              </a:ext>
            </a:extLst>
          </p:cNvPr>
          <p:cNvSpPr txBox="1"/>
          <p:nvPr/>
        </p:nvSpPr>
        <p:spPr>
          <a:xfrm>
            <a:off x="630936" y="2660904"/>
            <a:ext cx="4818888" cy="3547872"/>
          </a:xfrm>
          <a:prstGeom prst="rect">
            <a:avLst/>
          </a:prstGeom>
        </p:spPr>
        <p:txBody>
          <a:bodyPr vert="horz" lIns="91440" tIns="45720" rIns="91440" bIns="45720" rtlCol="0" anchor="t">
            <a:normAutofit/>
          </a:bodyPr>
          <a:lstStyle/>
          <a:p>
            <a:pPr marL="0" indent="-228600" algn="just">
              <a:lnSpc>
                <a:spcPct val="90000"/>
              </a:lnSpc>
              <a:spcAft>
                <a:spcPts val="600"/>
              </a:spcAft>
              <a:buFont typeface="Arial" panose="020B0604020202020204" pitchFamily="34" charset="0"/>
              <a:buChar char="•"/>
            </a:pPr>
            <a:r>
              <a:rPr lang="en-US" sz="2800" dirty="0">
                <a:latin typeface="Gabriola" panose="04040605051002020D02" pitchFamily="82" charset="0"/>
              </a:rPr>
              <a:t>Metals like magnesium, zinc and iron are attacked by steam provided the metals are heated. They form their respective metallic oxides and release hydrogen gas. However, the reaction is fairly slow.</a:t>
            </a:r>
          </a:p>
        </p:txBody>
      </p:sp>
      <p:graphicFrame>
        <p:nvGraphicFramePr>
          <p:cNvPr id="4" name="Table 4">
            <a:extLst>
              <a:ext uri="{FF2B5EF4-FFF2-40B4-BE49-F238E27FC236}">
                <a16:creationId xmlns:a16="http://schemas.microsoft.com/office/drawing/2014/main" id="{06F3D2A6-1A71-4DBF-BCF0-DD81C06176C7}"/>
              </a:ext>
            </a:extLst>
          </p:cNvPr>
          <p:cNvGraphicFramePr>
            <a:graphicFrameLocks noGrp="1"/>
          </p:cNvGraphicFramePr>
          <p:nvPr>
            <p:ph idx="1"/>
            <p:extLst>
              <p:ext uri="{D42A27DB-BD31-4B8C-83A1-F6EECF244321}">
                <p14:modId xmlns:p14="http://schemas.microsoft.com/office/powerpoint/2010/main" val="3244147010"/>
              </p:ext>
            </p:extLst>
          </p:nvPr>
        </p:nvGraphicFramePr>
        <p:xfrm>
          <a:off x="6099048" y="2212691"/>
          <a:ext cx="5458968" cy="2432620"/>
        </p:xfrm>
        <a:graphic>
          <a:graphicData uri="http://schemas.openxmlformats.org/drawingml/2006/table">
            <a:tbl>
              <a:tblPr firstRow="1" bandRow="1">
                <a:tableStyleId>{8799B23B-EC83-4686-B30A-512413B5E67A}</a:tableStyleId>
              </a:tblPr>
              <a:tblGrid>
                <a:gridCol w="1097210">
                  <a:extLst>
                    <a:ext uri="{9D8B030D-6E8A-4147-A177-3AD203B41FA5}">
                      <a16:colId xmlns:a16="http://schemas.microsoft.com/office/drawing/2014/main" val="3316161560"/>
                    </a:ext>
                  </a:extLst>
                </a:gridCol>
                <a:gridCol w="1262825">
                  <a:extLst>
                    <a:ext uri="{9D8B030D-6E8A-4147-A177-3AD203B41FA5}">
                      <a16:colId xmlns:a16="http://schemas.microsoft.com/office/drawing/2014/main" val="4249155410"/>
                    </a:ext>
                  </a:extLst>
                </a:gridCol>
                <a:gridCol w="1466659">
                  <a:extLst>
                    <a:ext uri="{9D8B030D-6E8A-4147-A177-3AD203B41FA5}">
                      <a16:colId xmlns:a16="http://schemas.microsoft.com/office/drawing/2014/main" val="4159235725"/>
                    </a:ext>
                  </a:extLst>
                </a:gridCol>
                <a:gridCol w="1632274">
                  <a:extLst>
                    <a:ext uri="{9D8B030D-6E8A-4147-A177-3AD203B41FA5}">
                      <a16:colId xmlns:a16="http://schemas.microsoft.com/office/drawing/2014/main" val="725693200"/>
                    </a:ext>
                  </a:extLst>
                </a:gridCol>
              </a:tblGrid>
              <a:tr h="761904">
                <a:tc>
                  <a:txBody>
                    <a:bodyPr/>
                    <a:lstStyle/>
                    <a:p>
                      <a:r>
                        <a:rPr lang="en-US" sz="1800" b="1" cap="none" spc="0" dirty="0">
                          <a:solidFill>
                            <a:schemeClr val="tx1"/>
                          </a:solidFill>
                        </a:rPr>
                        <a:t>METAL</a:t>
                      </a:r>
                      <a:endParaRPr lang="en-IN" sz="1800" b="1" cap="none" spc="0" dirty="0">
                        <a:solidFill>
                          <a:schemeClr val="tx1"/>
                        </a:solidFill>
                      </a:endParaRPr>
                    </a:p>
                  </a:txBody>
                  <a:tcPr marL="72002" marR="102860" marT="20572" marB="154290" anchor="b"/>
                </a:tc>
                <a:tc>
                  <a:txBody>
                    <a:bodyPr/>
                    <a:lstStyle/>
                    <a:p>
                      <a:r>
                        <a:rPr lang="en-US" sz="1800" b="1" cap="none" spc="0" dirty="0">
                          <a:solidFill>
                            <a:schemeClr val="tx1"/>
                          </a:solidFill>
                        </a:rPr>
                        <a:t>BOILING WATER</a:t>
                      </a:r>
                      <a:endParaRPr lang="en-IN" sz="1800" b="1" cap="none" spc="0" dirty="0">
                        <a:solidFill>
                          <a:schemeClr val="tx1"/>
                        </a:solidFill>
                      </a:endParaRPr>
                    </a:p>
                  </a:txBody>
                  <a:tcPr marL="72002" marR="102860" marT="20572" marB="154290" anchor="b"/>
                </a:tc>
                <a:tc>
                  <a:txBody>
                    <a:bodyPr/>
                    <a:lstStyle/>
                    <a:p>
                      <a:r>
                        <a:rPr lang="en-US" sz="1800" b="1" cap="none" spc="0" dirty="0">
                          <a:solidFill>
                            <a:schemeClr val="tx1"/>
                          </a:solidFill>
                        </a:rPr>
                        <a:t>METALLIC OXIDE</a:t>
                      </a:r>
                      <a:endParaRPr lang="en-IN" sz="1800" b="1" cap="none" spc="0" dirty="0">
                        <a:solidFill>
                          <a:schemeClr val="tx1"/>
                        </a:solidFill>
                      </a:endParaRPr>
                    </a:p>
                  </a:txBody>
                  <a:tcPr marL="72002" marR="102860" marT="20572" marB="154290" anchor="b"/>
                </a:tc>
                <a:tc>
                  <a:txBody>
                    <a:bodyPr/>
                    <a:lstStyle/>
                    <a:p>
                      <a:r>
                        <a:rPr lang="en-US" sz="1800" b="1" cap="none" spc="0" dirty="0">
                          <a:solidFill>
                            <a:schemeClr val="tx1"/>
                          </a:solidFill>
                        </a:rPr>
                        <a:t>HYDROGEN</a:t>
                      </a:r>
                      <a:endParaRPr lang="en-IN" sz="1800" b="1" cap="none" spc="0" dirty="0">
                        <a:solidFill>
                          <a:schemeClr val="tx1"/>
                        </a:solidFill>
                      </a:endParaRPr>
                    </a:p>
                  </a:txBody>
                  <a:tcPr marL="72002" marR="102860" marT="20572" marB="154290" anchor="b"/>
                </a:tc>
                <a:extLst>
                  <a:ext uri="{0D108BD9-81ED-4DB2-BD59-A6C34878D82A}">
                    <a16:rowId xmlns:a16="http://schemas.microsoft.com/office/drawing/2014/main" val="16208693"/>
                  </a:ext>
                </a:extLst>
              </a:tr>
              <a:tr h="410290">
                <a:tc>
                  <a:txBody>
                    <a:bodyPr/>
                    <a:lstStyle/>
                    <a:p>
                      <a:r>
                        <a:rPr lang="en-US" sz="1300" cap="none" spc="0" dirty="0">
                          <a:solidFill>
                            <a:schemeClr val="tx1"/>
                          </a:solidFill>
                        </a:rPr>
                        <a:t>Mg                +</a:t>
                      </a:r>
                      <a:endParaRPr lang="en-IN" sz="1300" cap="none" spc="0" dirty="0">
                        <a:solidFill>
                          <a:schemeClr val="tx1"/>
                        </a:solidFill>
                      </a:endParaRPr>
                    </a:p>
                  </a:txBody>
                  <a:tcPr marL="72002" marR="102860" marT="20572" marB="154290"/>
                </a:tc>
                <a:tc>
                  <a:txBody>
                    <a:bodyPr/>
                    <a:lstStyle/>
                    <a:p>
                      <a:r>
                        <a:rPr lang="en-US" sz="1300" cap="none" spc="0" dirty="0">
                          <a:solidFill>
                            <a:schemeClr val="tx1"/>
                          </a:solidFill>
                        </a:rPr>
                        <a:t>H2O              </a:t>
                      </a:r>
                      <a:r>
                        <a:rPr lang="en-US" sz="1300" cap="none" spc="0" dirty="0">
                          <a:solidFill>
                            <a:schemeClr val="tx1"/>
                          </a:solidFill>
                          <a:sym typeface="Wingdings" panose="05000000000000000000" pitchFamily="2" charset="2"/>
                        </a:rPr>
                        <a:t></a:t>
                      </a:r>
                      <a:endParaRPr lang="en-IN" sz="1300" cap="none" spc="0" dirty="0">
                        <a:solidFill>
                          <a:schemeClr val="tx1"/>
                        </a:solidFill>
                      </a:endParaRPr>
                    </a:p>
                  </a:txBody>
                  <a:tcPr marL="72002" marR="102860" marT="20572" marB="154290"/>
                </a:tc>
                <a:tc>
                  <a:txBody>
                    <a:bodyPr/>
                    <a:lstStyle/>
                    <a:p>
                      <a:r>
                        <a:rPr lang="en-US" sz="1300" cap="none" spc="0" dirty="0">
                          <a:solidFill>
                            <a:schemeClr val="tx1"/>
                          </a:solidFill>
                        </a:rPr>
                        <a:t>MgO                       +</a:t>
                      </a:r>
                      <a:endParaRPr lang="en-IN" sz="1300" cap="none" spc="0" dirty="0">
                        <a:solidFill>
                          <a:schemeClr val="tx1"/>
                        </a:solidFill>
                      </a:endParaRPr>
                    </a:p>
                  </a:txBody>
                  <a:tcPr marL="72002" marR="102860" marT="20572" marB="154290"/>
                </a:tc>
                <a:tc>
                  <a:txBody>
                    <a:bodyPr/>
                    <a:lstStyle/>
                    <a:p>
                      <a:r>
                        <a:rPr lang="en-US" sz="1300" cap="none" spc="0" dirty="0">
                          <a:solidFill>
                            <a:schemeClr val="tx1"/>
                          </a:solidFill>
                        </a:rPr>
                        <a:t>H2</a:t>
                      </a:r>
                      <a:endParaRPr lang="en-IN" sz="1300" cap="none" spc="0" dirty="0">
                        <a:solidFill>
                          <a:schemeClr val="tx1"/>
                        </a:solidFill>
                      </a:endParaRPr>
                    </a:p>
                  </a:txBody>
                  <a:tcPr marL="72002" marR="102860" marT="20572" marB="154290"/>
                </a:tc>
                <a:extLst>
                  <a:ext uri="{0D108BD9-81ED-4DB2-BD59-A6C34878D82A}">
                    <a16:rowId xmlns:a16="http://schemas.microsoft.com/office/drawing/2014/main" val="146706455"/>
                  </a:ext>
                </a:extLst>
              </a:tr>
              <a:tr h="410290">
                <a:tc>
                  <a:txBody>
                    <a:bodyPr/>
                    <a:lstStyle/>
                    <a:p>
                      <a:r>
                        <a:rPr lang="en-US" sz="1300" cap="none" spc="0" dirty="0">
                          <a:solidFill>
                            <a:schemeClr val="tx1"/>
                          </a:solidFill>
                        </a:rPr>
                        <a:t>Zn                 +</a:t>
                      </a:r>
                    </a:p>
                  </a:txBody>
                  <a:tcPr marL="72002" marR="102860" marT="20572" marB="154290"/>
                </a:tc>
                <a:tc>
                  <a:txBody>
                    <a:bodyPr/>
                    <a:lstStyle/>
                    <a:p>
                      <a:r>
                        <a:rPr lang="en-US" sz="1300" cap="none" spc="0" dirty="0">
                          <a:solidFill>
                            <a:schemeClr val="tx1"/>
                          </a:solidFill>
                        </a:rPr>
                        <a:t>H2O              </a:t>
                      </a:r>
                      <a:r>
                        <a:rPr lang="en-US" sz="1300" cap="none" spc="0" dirty="0">
                          <a:solidFill>
                            <a:schemeClr val="tx1"/>
                          </a:solidFill>
                          <a:sym typeface="Wingdings" panose="05000000000000000000" pitchFamily="2" charset="2"/>
                        </a:rPr>
                        <a:t></a:t>
                      </a:r>
                      <a:endParaRPr lang="en-IN" sz="1300" cap="none" spc="0" dirty="0">
                        <a:solidFill>
                          <a:schemeClr val="tx1"/>
                        </a:solidFill>
                      </a:endParaRPr>
                    </a:p>
                  </a:txBody>
                  <a:tcPr marL="72002" marR="102860" marT="20572" marB="154290"/>
                </a:tc>
                <a:tc>
                  <a:txBody>
                    <a:bodyPr/>
                    <a:lstStyle/>
                    <a:p>
                      <a:r>
                        <a:rPr lang="en-US" sz="1300" cap="none" spc="0" dirty="0" err="1">
                          <a:solidFill>
                            <a:schemeClr val="tx1"/>
                          </a:solidFill>
                        </a:rPr>
                        <a:t>ZnO</a:t>
                      </a:r>
                      <a:r>
                        <a:rPr lang="en-US" sz="1300" cap="none" spc="0" dirty="0">
                          <a:solidFill>
                            <a:schemeClr val="tx1"/>
                          </a:solidFill>
                        </a:rPr>
                        <a:t>                        +</a:t>
                      </a:r>
                      <a:endParaRPr lang="en-IN" sz="1300" cap="none" spc="0" dirty="0">
                        <a:solidFill>
                          <a:schemeClr val="tx1"/>
                        </a:solidFill>
                      </a:endParaRPr>
                    </a:p>
                  </a:txBody>
                  <a:tcPr marL="72002" marR="102860" marT="20572" marB="154290"/>
                </a:tc>
                <a:tc>
                  <a:txBody>
                    <a:bodyPr/>
                    <a:lstStyle/>
                    <a:p>
                      <a:r>
                        <a:rPr lang="en-US" sz="1300" cap="none" spc="0">
                          <a:solidFill>
                            <a:schemeClr val="tx1"/>
                          </a:solidFill>
                        </a:rPr>
                        <a:t>H2</a:t>
                      </a:r>
                      <a:endParaRPr lang="en-IN" sz="1300" cap="none" spc="0">
                        <a:solidFill>
                          <a:schemeClr val="tx1"/>
                        </a:solidFill>
                      </a:endParaRPr>
                    </a:p>
                  </a:txBody>
                  <a:tcPr marL="72002" marR="102860" marT="20572" marB="154290"/>
                </a:tc>
                <a:extLst>
                  <a:ext uri="{0D108BD9-81ED-4DB2-BD59-A6C34878D82A}">
                    <a16:rowId xmlns:a16="http://schemas.microsoft.com/office/drawing/2014/main" val="1271253507"/>
                  </a:ext>
                </a:extLst>
              </a:tr>
              <a:tr h="410290">
                <a:tc>
                  <a:txBody>
                    <a:bodyPr/>
                    <a:lstStyle/>
                    <a:p>
                      <a:r>
                        <a:rPr lang="en-US" sz="1300" cap="none" spc="0" dirty="0">
                          <a:solidFill>
                            <a:schemeClr val="tx1"/>
                          </a:solidFill>
                        </a:rPr>
                        <a:t>3Fe               +</a:t>
                      </a:r>
                      <a:endParaRPr lang="en-IN" sz="1300" cap="none" spc="0" dirty="0">
                        <a:solidFill>
                          <a:schemeClr val="tx1"/>
                        </a:solidFill>
                      </a:endParaRPr>
                    </a:p>
                  </a:txBody>
                  <a:tcPr marL="72002" marR="102860" marT="20572" marB="154290"/>
                </a:tc>
                <a:tc>
                  <a:txBody>
                    <a:bodyPr/>
                    <a:lstStyle/>
                    <a:p>
                      <a:r>
                        <a:rPr lang="en-US" sz="1300" cap="none" spc="0" dirty="0">
                          <a:solidFill>
                            <a:schemeClr val="tx1"/>
                          </a:solidFill>
                        </a:rPr>
                        <a:t>4H2O            </a:t>
                      </a:r>
                      <a:r>
                        <a:rPr lang="en-US" sz="1300" cap="none" spc="0" dirty="0">
                          <a:solidFill>
                            <a:schemeClr val="tx1"/>
                          </a:solidFill>
                          <a:sym typeface="Wingdings" panose="05000000000000000000" pitchFamily="2" charset="2"/>
                        </a:rPr>
                        <a:t></a:t>
                      </a:r>
                      <a:endParaRPr lang="en-IN" sz="1300" cap="none" spc="0" dirty="0">
                        <a:solidFill>
                          <a:schemeClr val="tx1"/>
                        </a:solidFill>
                      </a:endParaRPr>
                    </a:p>
                  </a:txBody>
                  <a:tcPr marL="72002" marR="102860" marT="20572" marB="154290"/>
                </a:tc>
                <a:tc>
                  <a:txBody>
                    <a:bodyPr/>
                    <a:lstStyle/>
                    <a:p>
                      <a:r>
                        <a:rPr lang="en-US" sz="1300" cap="none" spc="0" dirty="0">
                          <a:solidFill>
                            <a:schemeClr val="tx1"/>
                          </a:solidFill>
                        </a:rPr>
                        <a:t>Fe3O4                    +</a:t>
                      </a:r>
                      <a:endParaRPr lang="en-IN" sz="1300" cap="none" spc="0" dirty="0">
                        <a:solidFill>
                          <a:schemeClr val="tx1"/>
                        </a:solidFill>
                      </a:endParaRPr>
                    </a:p>
                  </a:txBody>
                  <a:tcPr marL="72002" marR="102860" marT="20572" marB="154290"/>
                </a:tc>
                <a:tc>
                  <a:txBody>
                    <a:bodyPr/>
                    <a:lstStyle/>
                    <a:p>
                      <a:r>
                        <a:rPr lang="en-US" sz="1300" cap="none" spc="0">
                          <a:solidFill>
                            <a:schemeClr val="tx1"/>
                          </a:solidFill>
                        </a:rPr>
                        <a:t>4H2</a:t>
                      </a:r>
                      <a:endParaRPr lang="en-IN" sz="1300" cap="none" spc="0">
                        <a:solidFill>
                          <a:schemeClr val="tx1"/>
                        </a:solidFill>
                      </a:endParaRPr>
                    </a:p>
                  </a:txBody>
                  <a:tcPr marL="72002" marR="102860" marT="20572" marB="154290"/>
                </a:tc>
                <a:extLst>
                  <a:ext uri="{0D108BD9-81ED-4DB2-BD59-A6C34878D82A}">
                    <a16:rowId xmlns:a16="http://schemas.microsoft.com/office/drawing/2014/main" val="720014533"/>
                  </a:ext>
                </a:extLst>
              </a:tr>
              <a:tr h="439846">
                <a:tc>
                  <a:txBody>
                    <a:bodyPr/>
                    <a:lstStyle/>
                    <a:p>
                      <a:endParaRPr lang="en-IN" sz="1300" cap="none" spc="0">
                        <a:solidFill>
                          <a:schemeClr val="tx1"/>
                        </a:solidFill>
                      </a:endParaRPr>
                    </a:p>
                  </a:txBody>
                  <a:tcPr marL="72002" marR="102860" marT="20572" marB="154290"/>
                </a:tc>
                <a:tc>
                  <a:txBody>
                    <a:bodyPr/>
                    <a:lstStyle/>
                    <a:p>
                      <a:endParaRPr lang="en-IN" sz="1300" cap="none" spc="0">
                        <a:solidFill>
                          <a:schemeClr val="tx1"/>
                        </a:solidFill>
                      </a:endParaRPr>
                    </a:p>
                  </a:txBody>
                  <a:tcPr marL="72002" marR="102860" marT="20572" marB="154290"/>
                </a:tc>
                <a:tc>
                  <a:txBody>
                    <a:bodyPr/>
                    <a:lstStyle/>
                    <a:p>
                      <a:endParaRPr lang="en-IN" sz="1300" cap="none" spc="0">
                        <a:solidFill>
                          <a:schemeClr val="tx1"/>
                        </a:solidFill>
                      </a:endParaRPr>
                    </a:p>
                  </a:txBody>
                  <a:tcPr marL="72002" marR="102860" marT="20572" marB="154290"/>
                </a:tc>
                <a:tc>
                  <a:txBody>
                    <a:bodyPr/>
                    <a:lstStyle/>
                    <a:p>
                      <a:endParaRPr lang="en-IN" sz="1300" cap="none" spc="0" dirty="0">
                        <a:solidFill>
                          <a:schemeClr val="tx1"/>
                        </a:solidFill>
                      </a:endParaRPr>
                    </a:p>
                  </a:txBody>
                  <a:tcPr marL="72002" marR="102860" marT="20572" marB="154290"/>
                </a:tc>
                <a:extLst>
                  <a:ext uri="{0D108BD9-81ED-4DB2-BD59-A6C34878D82A}">
                    <a16:rowId xmlns:a16="http://schemas.microsoft.com/office/drawing/2014/main" val="2524388149"/>
                  </a:ext>
                </a:extLst>
              </a:tr>
            </a:tbl>
          </a:graphicData>
        </a:graphic>
      </p:graphicFrame>
    </p:spTree>
    <p:extLst>
      <p:ext uri="{BB962C8B-B14F-4D97-AF65-F5344CB8AC3E}">
        <p14:creationId xmlns:p14="http://schemas.microsoft.com/office/powerpoint/2010/main" val="3791242595"/>
      </p:ext>
    </p:extLst>
  </p:cSld>
  <p:clrMapOvr>
    <a:masterClrMapping/>
  </p:clrMapOvr>
  <mc:AlternateContent xmlns:mc="http://schemas.openxmlformats.org/markup-compatibility/2006" xmlns:p14="http://schemas.microsoft.com/office/powerpoint/2010/main">
    <mc:Choice Requires="p14">
      <p:transition spd="slow">
        <p14:vortex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84697CDA-BDB7-4883-B48B-1D4EDB2F0E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9">
            <a:extLst>
              <a:ext uri="{FF2B5EF4-FFF2-40B4-BE49-F238E27FC236}">
                <a16:creationId xmlns:a16="http://schemas.microsoft.com/office/drawing/2014/main" id="{11026190-6B62-46DB-B5FF-9E0FF9BDCD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1">
            <a:extLst>
              <a:ext uri="{FF2B5EF4-FFF2-40B4-BE49-F238E27FC236}">
                <a16:creationId xmlns:a16="http://schemas.microsoft.com/office/drawing/2014/main" id="{66DA0389-D66E-4727-8EFB-E60E6C412F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4693" y="870265"/>
            <a:ext cx="9662615" cy="1603018"/>
          </a:xfrm>
          <a:custGeom>
            <a:avLst/>
            <a:gdLst>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652930 w 9662615"/>
              <a:gd name="connsiteY68" fmla="*/ 1539961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4055448 w 9662615"/>
              <a:gd name="connsiteY72" fmla="*/ 1528913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652930 w 9662615"/>
              <a:gd name="connsiteY68" fmla="*/ 1539961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86537 w 9662615"/>
              <a:gd name="connsiteY72" fmla="*/ 1523612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652930 w 9662615"/>
              <a:gd name="connsiteY68" fmla="*/ 1539961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652930 w 9662615"/>
              <a:gd name="connsiteY68" fmla="*/ 1539961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652930 w 9662615"/>
              <a:gd name="connsiteY68" fmla="*/ 1539961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155638 w 9662615"/>
              <a:gd name="connsiteY47" fmla="*/ 1521938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5995105 w 9662615"/>
              <a:gd name="connsiteY36" fmla="*/ 1435236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435155 w 9662615"/>
              <a:gd name="connsiteY22" fmla="*/ 1397159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577675 w 9662615"/>
              <a:gd name="connsiteY20" fmla="*/ 1370461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505921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10961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743791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833906 w 9662615"/>
              <a:gd name="connsiteY73" fmla="*/ 1516637 h 1583140"/>
              <a:gd name="connsiteX74" fmla="*/ 3664453 w 9662615"/>
              <a:gd name="connsiteY74" fmla="*/ 1521660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833906 w 9662615"/>
              <a:gd name="connsiteY73" fmla="*/ 1516637 h 1583140"/>
              <a:gd name="connsiteX74" fmla="*/ 3696258 w 9662615"/>
              <a:gd name="connsiteY74" fmla="*/ 1537563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67911 w 9662615"/>
              <a:gd name="connsiteY81" fmla="*/ 1526618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833906 w 9662615"/>
              <a:gd name="connsiteY73" fmla="*/ 1516637 h 1583140"/>
              <a:gd name="connsiteX74" fmla="*/ 3696258 w 9662615"/>
              <a:gd name="connsiteY74" fmla="*/ 1537563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30805 w 9662615"/>
              <a:gd name="connsiteY81" fmla="*/ 1542521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59871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833906 w 9662615"/>
              <a:gd name="connsiteY73" fmla="*/ 1516637 h 1583140"/>
              <a:gd name="connsiteX74" fmla="*/ 3696258 w 9662615"/>
              <a:gd name="connsiteY74" fmla="*/ 1537563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30805 w 9662615"/>
              <a:gd name="connsiteY81" fmla="*/ 1542521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91676 w 9662615"/>
              <a:gd name="connsiteY91" fmla="*/ 1500859 h 1583140"/>
              <a:gd name="connsiteX92" fmla="*/ 2330328 w 9662615"/>
              <a:gd name="connsiteY92" fmla="*/ 1499441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082104 w 9662615"/>
              <a:gd name="connsiteY49" fmla="*/ 1547781 h 1583140"/>
              <a:gd name="connsiteX50" fmla="*/ 5059484 w 9662615"/>
              <a:gd name="connsiteY50" fmla="*/ 1546802 h 1583140"/>
              <a:gd name="connsiteX51" fmla="*/ 5050958 w 9662615"/>
              <a:gd name="connsiteY51" fmla="*/ 1545776 h 1583140"/>
              <a:gd name="connsiteX52" fmla="*/ 5038524 w 9662615"/>
              <a:gd name="connsiteY52" fmla="*/ 1545675 h 1583140"/>
              <a:gd name="connsiteX53" fmla="*/ 5038223 w 9662615"/>
              <a:gd name="connsiteY53" fmla="*/ 1545881 h 1583140"/>
              <a:gd name="connsiteX54" fmla="*/ 5026564 w 9662615"/>
              <a:gd name="connsiteY54" fmla="*/ 1545376 h 1583140"/>
              <a:gd name="connsiteX55" fmla="*/ 4969433 w 9662615"/>
              <a:gd name="connsiteY55" fmla="*/ 1540263 h 1583140"/>
              <a:gd name="connsiteX56" fmla="*/ 4894799 w 9662615"/>
              <a:gd name="connsiteY56" fmla="*/ 1559476 h 1583140"/>
              <a:gd name="connsiteX57" fmla="*/ 4863775 w 9662615"/>
              <a:gd name="connsiteY57" fmla="*/ 1562633 h 1583140"/>
              <a:gd name="connsiteX58" fmla="*/ 4847242 w 9662615"/>
              <a:gd name="connsiteY58" fmla="*/ 1565435 h 1583140"/>
              <a:gd name="connsiteX59" fmla="*/ 4846237 w 9662615"/>
              <a:gd name="connsiteY59" fmla="*/ 1566331 h 1583140"/>
              <a:gd name="connsiteX60" fmla="*/ 4791466 w 9662615"/>
              <a:gd name="connsiteY60" fmla="*/ 1561324 h 1583140"/>
              <a:gd name="connsiteX61" fmla="*/ 4784247 w 9662615"/>
              <a:gd name="connsiteY61" fmla="*/ 1562342 h 1583140"/>
              <a:gd name="connsiteX62" fmla="*/ 4748477 w 9662615"/>
              <a:gd name="connsiteY62" fmla="*/ 1556925 h 1583140"/>
              <a:gd name="connsiteX63" fmla="*/ 4730033 w 9662615"/>
              <a:gd name="connsiteY63" fmla="*/ 1555274 h 1583140"/>
              <a:gd name="connsiteX64" fmla="*/ 4724747 w 9662615"/>
              <a:gd name="connsiteY64" fmla="*/ 1552439 h 1583140"/>
              <a:gd name="connsiteX65" fmla="*/ 4697562 w 9662615"/>
              <a:gd name="connsiteY65" fmla="*/ 1551206 h 1583140"/>
              <a:gd name="connsiteX66" fmla="*/ 4694469 w 9662615"/>
              <a:gd name="connsiteY66" fmla="*/ 1551958 h 1583140"/>
              <a:gd name="connsiteX67" fmla="*/ 4671940 w 9662615"/>
              <a:gd name="connsiteY67" fmla="*/ 1547617 h 1583140"/>
              <a:gd name="connsiteX68" fmla="*/ 4589320 w 9662615"/>
              <a:gd name="connsiteY68" fmla="*/ 1534660 h 1583140"/>
              <a:gd name="connsiteX69" fmla="*/ 4422155 w 9662615"/>
              <a:gd name="connsiteY69" fmla="*/ 1542059 h 1583140"/>
              <a:gd name="connsiteX70" fmla="*/ 4221826 w 9662615"/>
              <a:gd name="connsiteY70" fmla="*/ 1508923 h 1583140"/>
              <a:gd name="connsiteX71" fmla="*/ 4096601 w 9662615"/>
              <a:gd name="connsiteY71" fmla="*/ 1521563 h 1583140"/>
              <a:gd name="connsiteX72" fmla="*/ 3970635 w 9662615"/>
              <a:gd name="connsiteY72" fmla="*/ 1544815 h 1583140"/>
              <a:gd name="connsiteX73" fmla="*/ 3833906 w 9662615"/>
              <a:gd name="connsiteY73" fmla="*/ 1516637 h 1583140"/>
              <a:gd name="connsiteX74" fmla="*/ 3696258 w 9662615"/>
              <a:gd name="connsiteY74" fmla="*/ 1537563 h 1583140"/>
              <a:gd name="connsiteX75" fmla="*/ 3594070 w 9662615"/>
              <a:gd name="connsiteY75" fmla="*/ 1509422 h 1583140"/>
              <a:gd name="connsiteX76" fmla="*/ 3565233 w 9662615"/>
              <a:gd name="connsiteY76" fmla="*/ 1515122 h 1583140"/>
              <a:gd name="connsiteX77" fmla="*/ 3560267 w 9662615"/>
              <a:gd name="connsiteY77" fmla="*/ 1516288 h 1583140"/>
              <a:gd name="connsiteX78" fmla="*/ 3540258 w 9662615"/>
              <a:gd name="connsiteY78" fmla="*/ 1516976 h 1583140"/>
              <a:gd name="connsiteX79" fmla="*/ 3534780 w 9662615"/>
              <a:gd name="connsiteY79" fmla="*/ 1522141 h 1583140"/>
              <a:gd name="connsiteX80" fmla="*/ 3504783 w 9662615"/>
              <a:gd name="connsiteY80" fmla="*/ 1526739 h 1583140"/>
              <a:gd name="connsiteX81" fmla="*/ 3430805 w 9662615"/>
              <a:gd name="connsiteY81" fmla="*/ 1542521 h 1583140"/>
              <a:gd name="connsiteX82" fmla="*/ 3292707 w 9662615"/>
              <a:gd name="connsiteY82" fmla="*/ 1520490 h 1583140"/>
              <a:gd name="connsiteX83" fmla="*/ 3187872 w 9662615"/>
              <a:gd name="connsiteY83" fmla="*/ 1519991 h 1583140"/>
              <a:gd name="connsiteX84" fmla="*/ 3148026 w 9662615"/>
              <a:gd name="connsiteY84" fmla="*/ 1524777 h 1583140"/>
              <a:gd name="connsiteX85" fmla="*/ 3092394 w 9662615"/>
              <a:gd name="connsiteY85" fmla="*/ 1528115 h 1583140"/>
              <a:gd name="connsiteX86" fmla="*/ 2994200 w 9662615"/>
              <a:gd name="connsiteY86" fmla="*/ 1537857 h 1583140"/>
              <a:gd name="connsiteX87" fmla="*/ 2862301 w 9662615"/>
              <a:gd name="connsiteY87" fmla="*/ 1544250 h 1583140"/>
              <a:gd name="connsiteX88" fmla="*/ 2766335 w 9662615"/>
              <a:gd name="connsiteY88" fmla="*/ 1527662 h 1583140"/>
              <a:gd name="connsiteX89" fmla="*/ 2757836 w 9662615"/>
              <a:gd name="connsiteY89" fmla="*/ 1531371 h 1583140"/>
              <a:gd name="connsiteX90" fmla="*/ 2691555 w 9662615"/>
              <a:gd name="connsiteY90" fmla="*/ 1530283 h 1583140"/>
              <a:gd name="connsiteX91" fmla="*/ 2491676 w 9662615"/>
              <a:gd name="connsiteY91" fmla="*/ 1500859 h 1583140"/>
              <a:gd name="connsiteX92" fmla="*/ 2378036 w 9662615"/>
              <a:gd name="connsiteY92" fmla="*/ 1520645 h 1583140"/>
              <a:gd name="connsiteX93" fmla="*/ 2284269 w 9662615"/>
              <a:gd name="connsiteY93" fmla="*/ 1503068 h 1583140"/>
              <a:gd name="connsiteX94" fmla="*/ 2207104 w 9662615"/>
              <a:gd name="connsiteY94" fmla="*/ 1508888 h 1583140"/>
              <a:gd name="connsiteX95" fmla="*/ 2149226 w 9662615"/>
              <a:gd name="connsiteY95" fmla="*/ 1523409 h 1583140"/>
              <a:gd name="connsiteX96" fmla="*/ 2084783 w 9662615"/>
              <a:gd name="connsiteY96" fmla="*/ 1524245 h 1583140"/>
              <a:gd name="connsiteX97" fmla="*/ 2070075 w 9662615"/>
              <a:gd name="connsiteY97" fmla="*/ 1511285 h 1583140"/>
              <a:gd name="connsiteX98" fmla="*/ 2001057 w 9662615"/>
              <a:gd name="connsiteY98" fmla="*/ 1516449 h 1583140"/>
              <a:gd name="connsiteX99" fmla="*/ 1896330 w 9662615"/>
              <a:gd name="connsiteY99" fmla="*/ 1525725 h 1583140"/>
              <a:gd name="connsiteX100" fmla="*/ 1835994 w 9662615"/>
              <a:gd name="connsiteY100" fmla="*/ 1527678 h 1583140"/>
              <a:gd name="connsiteX101" fmla="*/ 1671119 w 9662615"/>
              <a:gd name="connsiteY101" fmla="*/ 1536701 h 1583140"/>
              <a:gd name="connsiteX102" fmla="*/ 1601337 w 9662615"/>
              <a:gd name="connsiteY102" fmla="*/ 1548552 h 1583140"/>
              <a:gd name="connsiteX103" fmla="*/ 1407755 w 9662615"/>
              <a:gd name="connsiteY103" fmla="*/ 1571444 h 1583140"/>
              <a:gd name="connsiteX104" fmla="*/ 1271994 w 9662615"/>
              <a:gd name="connsiteY104" fmla="*/ 1579471 h 1583140"/>
              <a:gd name="connsiteX105" fmla="*/ 1249226 w 9662615"/>
              <a:gd name="connsiteY105" fmla="*/ 1583140 h 1583140"/>
              <a:gd name="connsiteX106" fmla="*/ 1217719 w 9662615"/>
              <a:gd name="connsiteY106" fmla="*/ 1580863 h 1583140"/>
              <a:gd name="connsiteX107" fmla="*/ 1091432 w 9662615"/>
              <a:gd name="connsiteY107" fmla="*/ 1571003 h 1583140"/>
              <a:gd name="connsiteX108" fmla="*/ 992039 w 9662615"/>
              <a:gd name="connsiteY108" fmla="*/ 1556662 h 1583140"/>
              <a:gd name="connsiteX109" fmla="*/ 868264 w 9662615"/>
              <a:gd name="connsiteY109" fmla="*/ 1566392 h 1583140"/>
              <a:gd name="connsiteX110" fmla="*/ 792765 w 9662615"/>
              <a:gd name="connsiteY110" fmla="*/ 1563102 h 1583140"/>
              <a:gd name="connsiteX111" fmla="*/ 669055 w 9662615"/>
              <a:gd name="connsiteY111" fmla="*/ 1543638 h 1583140"/>
              <a:gd name="connsiteX112" fmla="*/ 506152 w 9662615"/>
              <a:gd name="connsiteY112" fmla="*/ 1549124 h 1583140"/>
              <a:gd name="connsiteX113" fmla="*/ 472797 w 9662615"/>
              <a:gd name="connsiteY113" fmla="*/ 1568904 h 1583140"/>
              <a:gd name="connsiteX114" fmla="*/ 427864 w 9662615"/>
              <a:gd name="connsiteY114" fmla="*/ 1580848 h 1583140"/>
              <a:gd name="connsiteX115" fmla="*/ 408381 w 9662615"/>
              <a:gd name="connsiteY115" fmla="*/ 1552940 h 1583140"/>
              <a:gd name="connsiteX116" fmla="*/ 267163 w 9662615"/>
              <a:gd name="connsiteY116" fmla="*/ 1531913 h 1583140"/>
              <a:gd name="connsiteX117" fmla="*/ 196644 w 9662615"/>
              <a:gd name="connsiteY117" fmla="*/ 1524565 h 1583140"/>
              <a:gd name="connsiteX118" fmla="*/ 86819 w 9662615"/>
              <a:gd name="connsiteY118" fmla="*/ 1519517 h 1583140"/>
              <a:gd name="connsiteX119" fmla="*/ 53369 w 9662615"/>
              <a:gd name="connsiteY119" fmla="*/ 1516853 h 1583140"/>
              <a:gd name="connsiteX120" fmla="*/ 2359 w 9662615"/>
              <a:gd name="connsiteY120" fmla="*/ 1515247 h 1583140"/>
              <a:gd name="connsiteX121" fmla="*/ 0 w 9662615"/>
              <a:gd name="connsiteY121" fmla="*/ 1514932 h 1583140"/>
              <a:gd name="connsiteX122" fmla="*/ 0 w 9662615"/>
              <a:gd name="connsiteY122" fmla="*/ 0 h 1583140"/>
              <a:gd name="connsiteX0" fmla="*/ 0 w 9662615"/>
              <a:gd name="connsiteY0" fmla="*/ 0 h 1587534"/>
              <a:gd name="connsiteX1" fmla="*/ 9662615 w 9662615"/>
              <a:gd name="connsiteY1" fmla="*/ 0 h 1587534"/>
              <a:gd name="connsiteX2" fmla="*/ 9662615 w 9662615"/>
              <a:gd name="connsiteY2" fmla="*/ 1280346 h 1587534"/>
              <a:gd name="connsiteX3" fmla="*/ 9658420 w 9662615"/>
              <a:gd name="connsiteY3" fmla="*/ 1280106 h 1587534"/>
              <a:gd name="connsiteX4" fmla="*/ 9469546 w 9662615"/>
              <a:gd name="connsiteY4" fmla="*/ 1289837 h 1587534"/>
              <a:gd name="connsiteX5" fmla="*/ 9385895 w 9662615"/>
              <a:gd name="connsiteY5" fmla="*/ 1269203 h 1587534"/>
              <a:gd name="connsiteX6" fmla="*/ 9144767 w 9662615"/>
              <a:gd name="connsiteY6" fmla="*/ 1264120 h 1587534"/>
              <a:gd name="connsiteX7" fmla="*/ 8837252 w 9662615"/>
              <a:gd name="connsiteY7" fmla="*/ 1350515 h 1587534"/>
              <a:gd name="connsiteX8" fmla="*/ 8705466 w 9662615"/>
              <a:gd name="connsiteY8" fmla="*/ 1342419 h 1587534"/>
              <a:gd name="connsiteX9" fmla="*/ 8652221 w 9662615"/>
              <a:gd name="connsiteY9" fmla="*/ 1326906 h 1587534"/>
              <a:gd name="connsiteX10" fmla="*/ 8632312 w 9662615"/>
              <a:gd name="connsiteY10" fmla="*/ 1326025 h 1587534"/>
              <a:gd name="connsiteX11" fmla="*/ 8591582 w 9662615"/>
              <a:gd name="connsiteY11" fmla="*/ 1341666 h 1587534"/>
              <a:gd name="connsiteX12" fmla="*/ 8537336 w 9662615"/>
              <a:gd name="connsiteY12" fmla="*/ 1341684 h 1587534"/>
              <a:gd name="connsiteX13" fmla="*/ 8472508 w 9662615"/>
              <a:gd name="connsiteY13" fmla="*/ 1363109 h 1587534"/>
              <a:gd name="connsiteX14" fmla="*/ 8258477 w 9662615"/>
              <a:gd name="connsiteY14" fmla="*/ 1370666 h 1587534"/>
              <a:gd name="connsiteX15" fmla="*/ 8197961 w 9662615"/>
              <a:gd name="connsiteY15" fmla="*/ 1392804 h 1587534"/>
              <a:gd name="connsiteX16" fmla="*/ 8171196 w 9662615"/>
              <a:gd name="connsiteY16" fmla="*/ 1397216 h 1587534"/>
              <a:gd name="connsiteX17" fmla="*/ 8127667 w 9662615"/>
              <a:gd name="connsiteY17" fmla="*/ 1418254 h 1587534"/>
              <a:gd name="connsiteX18" fmla="*/ 7974579 w 9662615"/>
              <a:gd name="connsiteY18" fmla="*/ 1383439 h 1587534"/>
              <a:gd name="connsiteX19" fmla="*/ 7768351 w 9662615"/>
              <a:gd name="connsiteY19" fmla="*/ 1395051 h 1587534"/>
              <a:gd name="connsiteX20" fmla="*/ 7635985 w 9662615"/>
              <a:gd name="connsiteY20" fmla="*/ 1386363 h 1587534"/>
              <a:gd name="connsiteX21" fmla="*/ 7466069 w 9662615"/>
              <a:gd name="connsiteY21" fmla="*/ 1377654 h 1587534"/>
              <a:gd name="connsiteX22" fmla="*/ 7355642 w 9662615"/>
              <a:gd name="connsiteY22" fmla="*/ 1407761 h 1587534"/>
              <a:gd name="connsiteX23" fmla="*/ 7151610 w 9662615"/>
              <a:gd name="connsiteY23" fmla="*/ 1397856 h 1587534"/>
              <a:gd name="connsiteX24" fmla="*/ 7082147 w 9662615"/>
              <a:gd name="connsiteY24" fmla="*/ 1406113 h 1587534"/>
              <a:gd name="connsiteX25" fmla="*/ 7014958 w 9662615"/>
              <a:gd name="connsiteY25" fmla="*/ 1396883 h 1587534"/>
              <a:gd name="connsiteX26" fmla="*/ 6907567 w 9662615"/>
              <a:gd name="connsiteY26" fmla="*/ 1419149 h 1587534"/>
              <a:gd name="connsiteX27" fmla="*/ 6748428 w 9662615"/>
              <a:gd name="connsiteY27" fmla="*/ 1420308 h 1587534"/>
              <a:gd name="connsiteX28" fmla="*/ 6654257 w 9662615"/>
              <a:gd name="connsiteY28" fmla="*/ 1424143 h 1587534"/>
              <a:gd name="connsiteX29" fmla="*/ 6620123 w 9662615"/>
              <a:gd name="connsiteY29" fmla="*/ 1430535 h 1587534"/>
              <a:gd name="connsiteX30" fmla="*/ 6571355 w 9662615"/>
              <a:gd name="connsiteY30" fmla="*/ 1436144 h 1587534"/>
              <a:gd name="connsiteX31" fmla="*/ 6486557 w 9662615"/>
              <a:gd name="connsiteY31" fmla="*/ 1449861 h 1587534"/>
              <a:gd name="connsiteX32" fmla="*/ 6370419 w 9662615"/>
              <a:gd name="connsiteY32" fmla="*/ 1461649 h 1587534"/>
              <a:gd name="connsiteX33" fmla="*/ 6278839 w 9662615"/>
              <a:gd name="connsiteY33" fmla="*/ 1449160 h 1587534"/>
              <a:gd name="connsiteX34" fmla="*/ 6272455 w 9662615"/>
              <a:gd name="connsiteY34" fmla="*/ 1453191 h 1587534"/>
              <a:gd name="connsiteX35" fmla="*/ 6212659 w 9662615"/>
              <a:gd name="connsiteY35" fmla="*/ 1454850 h 1587534"/>
              <a:gd name="connsiteX36" fmla="*/ 6069317 w 9662615"/>
              <a:gd name="connsiteY36" fmla="*/ 1445838 h 1587534"/>
              <a:gd name="connsiteX37" fmla="*/ 5878477 w 9662615"/>
              <a:gd name="connsiteY37" fmla="*/ 1439180 h 1587534"/>
              <a:gd name="connsiteX38" fmla="*/ 5838387 w 9662615"/>
              <a:gd name="connsiteY38" fmla="*/ 1444679 h 1587534"/>
              <a:gd name="connsiteX39" fmla="*/ 5771136 w 9662615"/>
              <a:gd name="connsiteY39" fmla="*/ 1453639 h 1587534"/>
              <a:gd name="connsiteX40" fmla="*/ 5724081 w 9662615"/>
              <a:gd name="connsiteY40" fmla="*/ 1470431 h 1587534"/>
              <a:gd name="connsiteX41" fmla="*/ 5666577 w 9662615"/>
              <a:gd name="connsiteY41" fmla="*/ 1473921 h 1587534"/>
              <a:gd name="connsiteX42" fmla="*/ 5649068 w 9662615"/>
              <a:gd name="connsiteY42" fmla="*/ 1461676 h 1587534"/>
              <a:gd name="connsiteX43" fmla="*/ 5588902 w 9662615"/>
              <a:gd name="connsiteY43" fmla="*/ 1469647 h 1587534"/>
              <a:gd name="connsiteX44" fmla="*/ 5498090 w 9662615"/>
              <a:gd name="connsiteY44" fmla="*/ 1483173 h 1587534"/>
              <a:gd name="connsiteX45" fmla="*/ 5444641 w 9662615"/>
              <a:gd name="connsiteY45" fmla="*/ 1487602 h 1587534"/>
              <a:gd name="connsiteX46" fmla="*/ 5299812 w 9662615"/>
              <a:gd name="connsiteY46" fmla="*/ 1503362 h 1587534"/>
              <a:gd name="connsiteX47" fmla="*/ 5213947 w 9662615"/>
              <a:gd name="connsiteY47" fmla="*/ 1516637 h 1587534"/>
              <a:gd name="connsiteX48" fmla="*/ 5090342 w 9662615"/>
              <a:gd name="connsiteY48" fmla="*/ 1546680 h 1587534"/>
              <a:gd name="connsiteX49" fmla="*/ 5082104 w 9662615"/>
              <a:gd name="connsiteY49" fmla="*/ 1547781 h 1587534"/>
              <a:gd name="connsiteX50" fmla="*/ 5059484 w 9662615"/>
              <a:gd name="connsiteY50" fmla="*/ 1546802 h 1587534"/>
              <a:gd name="connsiteX51" fmla="*/ 5050958 w 9662615"/>
              <a:gd name="connsiteY51" fmla="*/ 1545776 h 1587534"/>
              <a:gd name="connsiteX52" fmla="*/ 5038524 w 9662615"/>
              <a:gd name="connsiteY52" fmla="*/ 1545675 h 1587534"/>
              <a:gd name="connsiteX53" fmla="*/ 5038223 w 9662615"/>
              <a:gd name="connsiteY53" fmla="*/ 1545881 h 1587534"/>
              <a:gd name="connsiteX54" fmla="*/ 5026564 w 9662615"/>
              <a:gd name="connsiteY54" fmla="*/ 1545376 h 1587534"/>
              <a:gd name="connsiteX55" fmla="*/ 4969433 w 9662615"/>
              <a:gd name="connsiteY55" fmla="*/ 1540263 h 1587534"/>
              <a:gd name="connsiteX56" fmla="*/ 4894799 w 9662615"/>
              <a:gd name="connsiteY56" fmla="*/ 1559476 h 1587534"/>
              <a:gd name="connsiteX57" fmla="*/ 4863775 w 9662615"/>
              <a:gd name="connsiteY57" fmla="*/ 1562633 h 1587534"/>
              <a:gd name="connsiteX58" fmla="*/ 4847242 w 9662615"/>
              <a:gd name="connsiteY58" fmla="*/ 1565435 h 1587534"/>
              <a:gd name="connsiteX59" fmla="*/ 4830335 w 9662615"/>
              <a:gd name="connsiteY59" fmla="*/ 1587534 h 1587534"/>
              <a:gd name="connsiteX60" fmla="*/ 4791466 w 9662615"/>
              <a:gd name="connsiteY60" fmla="*/ 1561324 h 1587534"/>
              <a:gd name="connsiteX61" fmla="*/ 4784247 w 9662615"/>
              <a:gd name="connsiteY61" fmla="*/ 1562342 h 1587534"/>
              <a:gd name="connsiteX62" fmla="*/ 4748477 w 9662615"/>
              <a:gd name="connsiteY62" fmla="*/ 1556925 h 1587534"/>
              <a:gd name="connsiteX63" fmla="*/ 4730033 w 9662615"/>
              <a:gd name="connsiteY63" fmla="*/ 1555274 h 1587534"/>
              <a:gd name="connsiteX64" fmla="*/ 4724747 w 9662615"/>
              <a:gd name="connsiteY64" fmla="*/ 1552439 h 1587534"/>
              <a:gd name="connsiteX65" fmla="*/ 4697562 w 9662615"/>
              <a:gd name="connsiteY65" fmla="*/ 1551206 h 1587534"/>
              <a:gd name="connsiteX66" fmla="*/ 4694469 w 9662615"/>
              <a:gd name="connsiteY66" fmla="*/ 1551958 h 1587534"/>
              <a:gd name="connsiteX67" fmla="*/ 4671940 w 9662615"/>
              <a:gd name="connsiteY67" fmla="*/ 1547617 h 1587534"/>
              <a:gd name="connsiteX68" fmla="*/ 4589320 w 9662615"/>
              <a:gd name="connsiteY68" fmla="*/ 1534660 h 1587534"/>
              <a:gd name="connsiteX69" fmla="*/ 4422155 w 9662615"/>
              <a:gd name="connsiteY69" fmla="*/ 1542059 h 1587534"/>
              <a:gd name="connsiteX70" fmla="*/ 4221826 w 9662615"/>
              <a:gd name="connsiteY70" fmla="*/ 1508923 h 1587534"/>
              <a:gd name="connsiteX71" fmla="*/ 4096601 w 9662615"/>
              <a:gd name="connsiteY71" fmla="*/ 1521563 h 1587534"/>
              <a:gd name="connsiteX72" fmla="*/ 3970635 w 9662615"/>
              <a:gd name="connsiteY72" fmla="*/ 1544815 h 1587534"/>
              <a:gd name="connsiteX73" fmla="*/ 3833906 w 9662615"/>
              <a:gd name="connsiteY73" fmla="*/ 1516637 h 1587534"/>
              <a:gd name="connsiteX74" fmla="*/ 3696258 w 9662615"/>
              <a:gd name="connsiteY74" fmla="*/ 1537563 h 1587534"/>
              <a:gd name="connsiteX75" fmla="*/ 3594070 w 9662615"/>
              <a:gd name="connsiteY75" fmla="*/ 1509422 h 1587534"/>
              <a:gd name="connsiteX76" fmla="*/ 3565233 w 9662615"/>
              <a:gd name="connsiteY76" fmla="*/ 1515122 h 1587534"/>
              <a:gd name="connsiteX77" fmla="*/ 3560267 w 9662615"/>
              <a:gd name="connsiteY77" fmla="*/ 1516288 h 1587534"/>
              <a:gd name="connsiteX78" fmla="*/ 3540258 w 9662615"/>
              <a:gd name="connsiteY78" fmla="*/ 1516976 h 1587534"/>
              <a:gd name="connsiteX79" fmla="*/ 3534780 w 9662615"/>
              <a:gd name="connsiteY79" fmla="*/ 1522141 h 1587534"/>
              <a:gd name="connsiteX80" fmla="*/ 3504783 w 9662615"/>
              <a:gd name="connsiteY80" fmla="*/ 1526739 h 1587534"/>
              <a:gd name="connsiteX81" fmla="*/ 3430805 w 9662615"/>
              <a:gd name="connsiteY81" fmla="*/ 1542521 h 1587534"/>
              <a:gd name="connsiteX82" fmla="*/ 3292707 w 9662615"/>
              <a:gd name="connsiteY82" fmla="*/ 1520490 h 1587534"/>
              <a:gd name="connsiteX83" fmla="*/ 3187872 w 9662615"/>
              <a:gd name="connsiteY83" fmla="*/ 1519991 h 1587534"/>
              <a:gd name="connsiteX84" fmla="*/ 3148026 w 9662615"/>
              <a:gd name="connsiteY84" fmla="*/ 1524777 h 1587534"/>
              <a:gd name="connsiteX85" fmla="*/ 3092394 w 9662615"/>
              <a:gd name="connsiteY85" fmla="*/ 1528115 h 1587534"/>
              <a:gd name="connsiteX86" fmla="*/ 2994200 w 9662615"/>
              <a:gd name="connsiteY86" fmla="*/ 1537857 h 1587534"/>
              <a:gd name="connsiteX87" fmla="*/ 2862301 w 9662615"/>
              <a:gd name="connsiteY87" fmla="*/ 1544250 h 1587534"/>
              <a:gd name="connsiteX88" fmla="*/ 2766335 w 9662615"/>
              <a:gd name="connsiteY88" fmla="*/ 1527662 h 1587534"/>
              <a:gd name="connsiteX89" fmla="*/ 2757836 w 9662615"/>
              <a:gd name="connsiteY89" fmla="*/ 1531371 h 1587534"/>
              <a:gd name="connsiteX90" fmla="*/ 2691555 w 9662615"/>
              <a:gd name="connsiteY90" fmla="*/ 1530283 h 1587534"/>
              <a:gd name="connsiteX91" fmla="*/ 2491676 w 9662615"/>
              <a:gd name="connsiteY91" fmla="*/ 1500859 h 1587534"/>
              <a:gd name="connsiteX92" fmla="*/ 2378036 w 9662615"/>
              <a:gd name="connsiteY92" fmla="*/ 1520645 h 1587534"/>
              <a:gd name="connsiteX93" fmla="*/ 2284269 w 9662615"/>
              <a:gd name="connsiteY93" fmla="*/ 1503068 h 1587534"/>
              <a:gd name="connsiteX94" fmla="*/ 2207104 w 9662615"/>
              <a:gd name="connsiteY94" fmla="*/ 1508888 h 1587534"/>
              <a:gd name="connsiteX95" fmla="*/ 2149226 w 9662615"/>
              <a:gd name="connsiteY95" fmla="*/ 1523409 h 1587534"/>
              <a:gd name="connsiteX96" fmla="*/ 2084783 w 9662615"/>
              <a:gd name="connsiteY96" fmla="*/ 1524245 h 1587534"/>
              <a:gd name="connsiteX97" fmla="*/ 2070075 w 9662615"/>
              <a:gd name="connsiteY97" fmla="*/ 1511285 h 1587534"/>
              <a:gd name="connsiteX98" fmla="*/ 2001057 w 9662615"/>
              <a:gd name="connsiteY98" fmla="*/ 1516449 h 1587534"/>
              <a:gd name="connsiteX99" fmla="*/ 1896330 w 9662615"/>
              <a:gd name="connsiteY99" fmla="*/ 1525725 h 1587534"/>
              <a:gd name="connsiteX100" fmla="*/ 1835994 w 9662615"/>
              <a:gd name="connsiteY100" fmla="*/ 1527678 h 1587534"/>
              <a:gd name="connsiteX101" fmla="*/ 1671119 w 9662615"/>
              <a:gd name="connsiteY101" fmla="*/ 1536701 h 1587534"/>
              <a:gd name="connsiteX102" fmla="*/ 1601337 w 9662615"/>
              <a:gd name="connsiteY102" fmla="*/ 1548552 h 1587534"/>
              <a:gd name="connsiteX103" fmla="*/ 1407755 w 9662615"/>
              <a:gd name="connsiteY103" fmla="*/ 1571444 h 1587534"/>
              <a:gd name="connsiteX104" fmla="*/ 1271994 w 9662615"/>
              <a:gd name="connsiteY104" fmla="*/ 1579471 h 1587534"/>
              <a:gd name="connsiteX105" fmla="*/ 1249226 w 9662615"/>
              <a:gd name="connsiteY105" fmla="*/ 1583140 h 1587534"/>
              <a:gd name="connsiteX106" fmla="*/ 1217719 w 9662615"/>
              <a:gd name="connsiteY106" fmla="*/ 1580863 h 1587534"/>
              <a:gd name="connsiteX107" fmla="*/ 1091432 w 9662615"/>
              <a:gd name="connsiteY107" fmla="*/ 1571003 h 1587534"/>
              <a:gd name="connsiteX108" fmla="*/ 992039 w 9662615"/>
              <a:gd name="connsiteY108" fmla="*/ 1556662 h 1587534"/>
              <a:gd name="connsiteX109" fmla="*/ 868264 w 9662615"/>
              <a:gd name="connsiteY109" fmla="*/ 1566392 h 1587534"/>
              <a:gd name="connsiteX110" fmla="*/ 792765 w 9662615"/>
              <a:gd name="connsiteY110" fmla="*/ 1563102 h 1587534"/>
              <a:gd name="connsiteX111" fmla="*/ 669055 w 9662615"/>
              <a:gd name="connsiteY111" fmla="*/ 1543638 h 1587534"/>
              <a:gd name="connsiteX112" fmla="*/ 506152 w 9662615"/>
              <a:gd name="connsiteY112" fmla="*/ 1549124 h 1587534"/>
              <a:gd name="connsiteX113" fmla="*/ 472797 w 9662615"/>
              <a:gd name="connsiteY113" fmla="*/ 1568904 h 1587534"/>
              <a:gd name="connsiteX114" fmla="*/ 427864 w 9662615"/>
              <a:gd name="connsiteY114" fmla="*/ 1580848 h 1587534"/>
              <a:gd name="connsiteX115" fmla="*/ 408381 w 9662615"/>
              <a:gd name="connsiteY115" fmla="*/ 1552940 h 1587534"/>
              <a:gd name="connsiteX116" fmla="*/ 267163 w 9662615"/>
              <a:gd name="connsiteY116" fmla="*/ 1531913 h 1587534"/>
              <a:gd name="connsiteX117" fmla="*/ 196644 w 9662615"/>
              <a:gd name="connsiteY117" fmla="*/ 1524565 h 1587534"/>
              <a:gd name="connsiteX118" fmla="*/ 86819 w 9662615"/>
              <a:gd name="connsiteY118" fmla="*/ 1519517 h 1587534"/>
              <a:gd name="connsiteX119" fmla="*/ 53369 w 9662615"/>
              <a:gd name="connsiteY119" fmla="*/ 1516853 h 1587534"/>
              <a:gd name="connsiteX120" fmla="*/ 2359 w 9662615"/>
              <a:gd name="connsiteY120" fmla="*/ 1515247 h 1587534"/>
              <a:gd name="connsiteX121" fmla="*/ 0 w 9662615"/>
              <a:gd name="connsiteY121" fmla="*/ 1514932 h 1587534"/>
              <a:gd name="connsiteX122" fmla="*/ 0 w 9662615"/>
              <a:gd name="connsiteY122" fmla="*/ 0 h 1587534"/>
              <a:gd name="connsiteX0" fmla="*/ 0 w 9662615"/>
              <a:gd name="connsiteY0" fmla="*/ 0 h 1587534"/>
              <a:gd name="connsiteX1" fmla="*/ 9662615 w 9662615"/>
              <a:gd name="connsiteY1" fmla="*/ 0 h 1587534"/>
              <a:gd name="connsiteX2" fmla="*/ 9662615 w 9662615"/>
              <a:gd name="connsiteY2" fmla="*/ 1280346 h 1587534"/>
              <a:gd name="connsiteX3" fmla="*/ 9658420 w 9662615"/>
              <a:gd name="connsiteY3" fmla="*/ 1280106 h 1587534"/>
              <a:gd name="connsiteX4" fmla="*/ 9469546 w 9662615"/>
              <a:gd name="connsiteY4" fmla="*/ 1289837 h 1587534"/>
              <a:gd name="connsiteX5" fmla="*/ 9385895 w 9662615"/>
              <a:gd name="connsiteY5" fmla="*/ 1269203 h 1587534"/>
              <a:gd name="connsiteX6" fmla="*/ 9144767 w 9662615"/>
              <a:gd name="connsiteY6" fmla="*/ 1264120 h 1587534"/>
              <a:gd name="connsiteX7" fmla="*/ 8837252 w 9662615"/>
              <a:gd name="connsiteY7" fmla="*/ 1350515 h 1587534"/>
              <a:gd name="connsiteX8" fmla="*/ 8705466 w 9662615"/>
              <a:gd name="connsiteY8" fmla="*/ 1342419 h 1587534"/>
              <a:gd name="connsiteX9" fmla="*/ 8652221 w 9662615"/>
              <a:gd name="connsiteY9" fmla="*/ 1326906 h 1587534"/>
              <a:gd name="connsiteX10" fmla="*/ 8632312 w 9662615"/>
              <a:gd name="connsiteY10" fmla="*/ 1326025 h 1587534"/>
              <a:gd name="connsiteX11" fmla="*/ 8591582 w 9662615"/>
              <a:gd name="connsiteY11" fmla="*/ 1341666 h 1587534"/>
              <a:gd name="connsiteX12" fmla="*/ 8537336 w 9662615"/>
              <a:gd name="connsiteY12" fmla="*/ 1341684 h 1587534"/>
              <a:gd name="connsiteX13" fmla="*/ 8472508 w 9662615"/>
              <a:gd name="connsiteY13" fmla="*/ 1363109 h 1587534"/>
              <a:gd name="connsiteX14" fmla="*/ 8258477 w 9662615"/>
              <a:gd name="connsiteY14" fmla="*/ 1370666 h 1587534"/>
              <a:gd name="connsiteX15" fmla="*/ 8197961 w 9662615"/>
              <a:gd name="connsiteY15" fmla="*/ 1392804 h 1587534"/>
              <a:gd name="connsiteX16" fmla="*/ 8171196 w 9662615"/>
              <a:gd name="connsiteY16" fmla="*/ 1397216 h 1587534"/>
              <a:gd name="connsiteX17" fmla="*/ 8127667 w 9662615"/>
              <a:gd name="connsiteY17" fmla="*/ 1418254 h 1587534"/>
              <a:gd name="connsiteX18" fmla="*/ 7974579 w 9662615"/>
              <a:gd name="connsiteY18" fmla="*/ 1383439 h 1587534"/>
              <a:gd name="connsiteX19" fmla="*/ 7768351 w 9662615"/>
              <a:gd name="connsiteY19" fmla="*/ 1395051 h 1587534"/>
              <a:gd name="connsiteX20" fmla="*/ 7635985 w 9662615"/>
              <a:gd name="connsiteY20" fmla="*/ 1386363 h 1587534"/>
              <a:gd name="connsiteX21" fmla="*/ 7466069 w 9662615"/>
              <a:gd name="connsiteY21" fmla="*/ 1377654 h 1587534"/>
              <a:gd name="connsiteX22" fmla="*/ 7355642 w 9662615"/>
              <a:gd name="connsiteY22" fmla="*/ 1407761 h 1587534"/>
              <a:gd name="connsiteX23" fmla="*/ 7151610 w 9662615"/>
              <a:gd name="connsiteY23" fmla="*/ 1397856 h 1587534"/>
              <a:gd name="connsiteX24" fmla="*/ 7082147 w 9662615"/>
              <a:gd name="connsiteY24" fmla="*/ 1406113 h 1587534"/>
              <a:gd name="connsiteX25" fmla="*/ 7014958 w 9662615"/>
              <a:gd name="connsiteY25" fmla="*/ 1396883 h 1587534"/>
              <a:gd name="connsiteX26" fmla="*/ 6907567 w 9662615"/>
              <a:gd name="connsiteY26" fmla="*/ 1419149 h 1587534"/>
              <a:gd name="connsiteX27" fmla="*/ 6748428 w 9662615"/>
              <a:gd name="connsiteY27" fmla="*/ 1420308 h 1587534"/>
              <a:gd name="connsiteX28" fmla="*/ 6654257 w 9662615"/>
              <a:gd name="connsiteY28" fmla="*/ 1424143 h 1587534"/>
              <a:gd name="connsiteX29" fmla="*/ 6620123 w 9662615"/>
              <a:gd name="connsiteY29" fmla="*/ 1430535 h 1587534"/>
              <a:gd name="connsiteX30" fmla="*/ 6571355 w 9662615"/>
              <a:gd name="connsiteY30" fmla="*/ 1436144 h 1587534"/>
              <a:gd name="connsiteX31" fmla="*/ 6486557 w 9662615"/>
              <a:gd name="connsiteY31" fmla="*/ 1449861 h 1587534"/>
              <a:gd name="connsiteX32" fmla="*/ 6370419 w 9662615"/>
              <a:gd name="connsiteY32" fmla="*/ 1461649 h 1587534"/>
              <a:gd name="connsiteX33" fmla="*/ 6278839 w 9662615"/>
              <a:gd name="connsiteY33" fmla="*/ 1449160 h 1587534"/>
              <a:gd name="connsiteX34" fmla="*/ 6272455 w 9662615"/>
              <a:gd name="connsiteY34" fmla="*/ 1453191 h 1587534"/>
              <a:gd name="connsiteX35" fmla="*/ 6212659 w 9662615"/>
              <a:gd name="connsiteY35" fmla="*/ 1454850 h 1587534"/>
              <a:gd name="connsiteX36" fmla="*/ 6069317 w 9662615"/>
              <a:gd name="connsiteY36" fmla="*/ 1445838 h 1587534"/>
              <a:gd name="connsiteX37" fmla="*/ 5878477 w 9662615"/>
              <a:gd name="connsiteY37" fmla="*/ 1439180 h 1587534"/>
              <a:gd name="connsiteX38" fmla="*/ 5838387 w 9662615"/>
              <a:gd name="connsiteY38" fmla="*/ 1444679 h 1587534"/>
              <a:gd name="connsiteX39" fmla="*/ 5771136 w 9662615"/>
              <a:gd name="connsiteY39" fmla="*/ 1453639 h 1587534"/>
              <a:gd name="connsiteX40" fmla="*/ 5724081 w 9662615"/>
              <a:gd name="connsiteY40" fmla="*/ 1470431 h 1587534"/>
              <a:gd name="connsiteX41" fmla="*/ 5666577 w 9662615"/>
              <a:gd name="connsiteY41" fmla="*/ 1473921 h 1587534"/>
              <a:gd name="connsiteX42" fmla="*/ 5649068 w 9662615"/>
              <a:gd name="connsiteY42" fmla="*/ 1461676 h 1587534"/>
              <a:gd name="connsiteX43" fmla="*/ 5588902 w 9662615"/>
              <a:gd name="connsiteY43" fmla="*/ 1469647 h 1587534"/>
              <a:gd name="connsiteX44" fmla="*/ 5498090 w 9662615"/>
              <a:gd name="connsiteY44" fmla="*/ 1483173 h 1587534"/>
              <a:gd name="connsiteX45" fmla="*/ 5444641 w 9662615"/>
              <a:gd name="connsiteY45" fmla="*/ 1487602 h 1587534"/>
              <a:gd name="connsiteX46" fmla="*/ 5299812 w 9662615"/>
              <a:gd name="connsiteY46" fmla="*/ 1503362 h 1587534"/>
              <a:gd name="connsiteX47" fmla="*/ 5213947 w 9662615"/>
              <a:gd name="connsiteY47" fmla="*/ 1516637 h 1587534"/>
              <a:gd name="connsiteX48" fmla="*/ 5090342 w 9662615"/>
              <a:gd name="connsiteY48" fmla="*/ 1546680 h 1587534"/>
              <a:gd name="connsiteX49" fmla="*/ 5082104 w 9662615"/>
              <a:gd name="connsiteY49" fmla="*/ 1547781 h 1587534"/>
              <a:gd name="connsiteX50" fmla="*/ 5059484 w 9662615"/>
              <a:gd name="connsiteY50" fmla="*/ 1546802 h 1587534"/>
              <a:gd name="connsiteX51" fmla="*/ 5050958 w 9662615"/>
              <a:gd name="connsiteY51" fmla="*/ 1545776 h 1587534"/>
              <a:gd name="connsiteX52" fmla="*/ 5038524 w 9662615"/>
              <a:gd name="connsiteY52" fmla="*/ 1545675 h 1587534"/>
              <a:gd name="connsiteX53" fmla="*/ 5038223 w 9662615"/>
              <a:gd name="connsiteY53" fmla="*/ 1545881 h 1587534"/>
              <a:gd name="connsiteX54" fmla="*/ 5026564 w 9662615"/>
              <a:gd name="connsiteY54" fmla="*/ 1545376 h 1587534"/>
              <a:gd name="connsiteX55" fmla="*/ 4969433 w 9662615"/>
              <a:gd name="connsiteY55" fmla="*/ 1540263 h 1587534"/>
              <a:gd name="connsiteX56" fmla="*/ 4894799 w 9662615"/>
              <a:gd name="connsiteY56" fmla="*/ 1559476 h 1587534"/>
              <a:gd name="connsiteX57" fmla="*/ 4863775 w 9662615"/>
              <a:gd name="connsiteY57" fmla="*/ 1562633 h 1587534"/>
              <a:gd name="connsiteX58" fmla="*/ 4847242 w 9662615"/>
              <a:gd name="connsiteY58" fmla="*/ 1565435 h 1587534"/>
              <a:gd name="connsiteX59" fmla="*/ 4830335 w 9662615"/>
              <a:gd name="connsiteY59" fmla="*/ 1587534 h 1587534"/>
              <a:gd name="connsiteX60" fmla="*/ 4791466 w 9662615"/>
              <a:gd name="connsiteY60" fmla="*/ 1561324 h 1587534"/>
              <a:gd name="connsiteX61" fmla="*/ 4784247 w 9662615"/>
              <a:gd name="connsiteY61" fmla="*/ 1562342 h 1587534"/>
              <a:gd name="connsiteX62" fmla="*/ 4748477 w 9662615"/>
              <a:gd name="connsiteY62" fmla="*/ 1556925 h 1587534"/>
              <a:gd name="connsiteX63" fmla="*/ 4730033 w 9662615"/>
              <a:gd name="connsiteY63" fmla="*/ 1555274 h 1587534"/>
              <a:gd name="connsiteX64" fmla="*/ 4724747 w 9662615"/>
              <a:gd name="connsiteY64" fmla="*/ 1552439 h 1587534"/>
              <a:gd name="connsiteX65" fmla="*/ 4697562 w 9662615"/>
              <a:gd name="connsiteY65" fmla="*/ 1551206 h 1587534"/>
              <a:gd name="connsiteX66" fmla="*/ 4694469 w 9662615"/>
              <a:gd name="connsiteY66" fmla="*/ 1551958 h 1587534"/>
              <a:gd name="connsiteX67" fmla="*/ 4671940 w 9662615"/>
              <a:gd name="connsiteY67" fmla="*/ 1547617 h 1587534"/>
              <a:gd name="connsiteX68" fmla="*/ 4541612 w 9662615"/>
              <a:gd name="connsiteY68" fmla="*/ 1545262 h 1587534"/>
              <a:gd name="connsiteX69" fmla="*/ 4422155 w 9662615"/>
              <a:gd name="connsiteY69" fmla="*/ 1542059 h 1587534"/>
              <a:gd name="connsiteX70" fmla="*/ 4221826 w 9662615"/>
              <a:gd name="connsiteY70" fmla="*/ 1508923 h 1587534"/>
              <a:gd name="connsiteX71" fmla="*/ 4096601 w 9662615"/>
              <a:gd name="connsiteY71" fmla="*/ 1521563 h 1587534"/>
              <a:gd name="connsiteX72" fmla="*/ 3970635 w 9662615"/>
              <a:gd name="connsiteY72" fmla="*/ 1544815 h 1587534"/>
              <a:gd name="connsiteX73" fmla="*/ 3833906 w 9662615"/>
              <a:gd name="connsiteY73" fmla="*/ 1516637 h 1587534"/>
              <a:gd name="connsiteX74" fmla="*/ 3696258 w 9662615"/>
              <a:gd name="connsiteY74" fmla="*/ 1537563 h 1587534"/>
              <a:gd name="connsiteX75" fmla="*/ 3594070 w 9662615"/>
              <a:gd name="connsiteY75" fmla="*/ 1509422 h 1587534"/>
              <a:gd name="connsiteX76" fmla="*/ 3565233 w 9662615"/>
              <a:gd name="connsiteY76" fmla="*/ 1515122 h 1587534"/>
              <a:gd name="connsiteX77" fmla="*/ 3560267 w 9662615"/>
              <a:gd name="connsiteY77" fmla="*/ 1516288 h 1587534"/>
              <a:gd name="connsiteX78" fmla="*/ 3540258 w 9662615"/>
              <a:gd name="connsiteY78" fmla="*/ 1516976 h 1587534"/>
              <a:gd name="connsiteX79" fmla="*/ 3534780 w 9662615"/>
              <a:gd name="connsiteY79" fmla="*/ 1522141 h 1587534"/>
              <a:gd name="connsiteX80" fmla="*/ 3504783 w 9662615"/>
              <a:gd name="connsiteY80" fmla="*/ 1526739 h 1587534"/>
              <a:gd name="connsiteX81" fmla="*/ 3430805 w 9662615"/>
              <a:gd name="connsiteY81" fmla="*/ 1542521 h 1587534"/>
              <a:gd name="connsiteX82" fmla="*/ 3292707 w 9662615"/>
              <a:gd name="connsiteY82" fmla="*/ 1520490 h 1587534"/>
              <a:gd name="connsiteX83" fmla="*/ 3187872 w 9662615"/>
              <a:gd name="connsiteY83" fmla="*/ 1519991 h 1587534"/>
              <a:gd name="connsiteX84" fmla="*/ 3148026 w 9662615"/>
              <a:gd name="connsiteY84" fmla="*/ 1524777 h 1587534"/>
              <a:gd name="connsiteX85" fmla="*/ 3092394 w 9662615"/>
              <a:gd name="connsiteY85" fmla="*/ 1528115 h 1587534"/>
              <a:gd name="connsiteX86" fmla="*/ 2994200 w 9662615"/>
              <a:gd name="connsiteY86" fmla="*/ 1537857 h 1587534"/>
              <a:gd name="connsiteX87" fmla="*/ 2862301 w 9662615"/>
              <a:gd name="connsiteY87" fmla="*/ 1544250 h 1587534"/>
              <a:gd name="connsiteX88" fmla="*/ 2766335 w 9662615"/>
              <a:gd name="connsiteY88" fmla="*/ 1527662 h 1587534"/>
              <a:gd name="connsiteX89" fmla="*/ 2757836 w 9662615"/>
              <a:gd name="connsiteY89" fmla="*/ 1531371 h 1587534"/>
              <a:gd name="connsiteX90" fmla="*/ 2691555 w 9662615"/>
              <a:gd name="connsiteY90" fmla="*/ 1530283 h 1587534"/>
              <a:gd name="connsiteX91" fmla="*/ 2491676 w 9662615"/>
              <a:gd name="connsiteY91" fmla="*/ 1500859 h 1587534"/>
              <a:gd name="connsiteX92" fmla="*/ 2378036 w 9662615"/>
              <a:gd name="connsiteY92" fmla="*/ 1520645 h 1587534"/>
              <a:gd name="connsiteX93" fmla="*/ 2284269 w 9662615"/>
              <a:gd name="connsiteY93" fmla="*/ 1503068 h 1587534"/>
              <a:gd name="connsiteX94" fmla="*/ 2207104 w 9662615"/>
              <a:gd name="connsiteY94" fmla="*/ 1508888 h 1587534"/>
              <a:gd name="connsiteX95" fmla="*/ 2149226 w 9662615"/>
              <a:gd name="connsiteY95" fmla="*/ 1523409 h 1587534"/>
              <a:gd name="connsiteX96" fmla="*/ 2084783 w 9662615"/>
              <a:gd name="connsiteY96" fmla="*/ 1524245 h 1587534"/>
              <a:gd name="connsiteX97" fmla="*/ 2070075 w 9662615"/>
              <a:gd name="connsiteY97" fmla="*/ 1511285 h 1587534"/>
              <a:gd name="connsiteX98" fmla="*/ 2001057 w 9662615"/>
              <a:gd name="connsiteY98" fmla="*/ 1516449 h 1587534"/>
              <a:gd name="connsiteX99" fmla="*/ 1896330 w 9662615"/>
              <a:gd name="connsiteY99" fmla="*/ 1525725 h 1587534"/>
              <a:gd name="connsiteX100" fmla="*/ 1835994 w 9662615"/>
              <a:gd name="connsiteY100" fmla="*/ 1527678 h 1587534"/>
              <a:gd name="connsiteX101" fmla="*/ 1671119 w 9662615"/>
              <a:gd name="connsiteY101" fmla="*/ 1536701 h 1587534"/>
              <a:gd name="connsiteX102" fmla="*/ 1601337 w 9662615"/>
              <a:gd name="connsiteY102" fmla="*/ 1548552 h 1587534"/>
              <a:gd name="connsiteX103" fmla="*/ 1407755 w 9662615"/>
              <a:gd name="connsiteY103" fmla="*/ 1571444 h 1587534"/>
              <a:gd name="connsiteX104" fmla="*/ 1271994 w 9662615"/>
              <a:gd name="connsiteY104" fmla="*/ 1579471 h 1587534"/>
              <a:gd name="connsiteX105" fmla="*/ 1249226 w 9662615"/>
              <a:gd name="connsiteY105" fmla="*/ 1583140 h 1587534"/>
              <a:gd name="connsiteX106" fmla="*/ 1217719 w 9662615"/>
              <a:gd name="connsiteY106" fmla="*/ 1580863 h 1587534"/>
              <a:gd name="connsiteX107" fmla="*/ 1091432 w 9662615"/>
              <a:gd name="connsiteY107" fmla="*/ 1571003 h 1587534"/>
              <a:gd name="connsiteX108" fmla="*/ 992039 w 9662615"/>
              <a:gd name="connsiteY108" fmla="*/ 1556662 h 1587534"/>
              <a:gd name="connsiteX109" fmla="*/ 868264 w 9662615"/>
              <a:gd name="connsiteY109" fmla="*/ 1566392 h 1587534"/>
              <a:gd name="connsiteX110" fmla="*/ 792765 w 9662615"/>
              <a:gd name="connsiteY110" fmla="*/ 1563102 h 1587534"/>
              <a:gd name="connsiteX111" fmla="*/ 669055 w 9662615"/>
              <a:gd name="connsiteY111" fmla="*/ 1543638 h 1587534"/>
              <a:gd name="connsiteX112" fmla="*/ 506152 w 9662615"/>
              <a:gd name="connsiteY112" fmla="*/ 1549124 h 1587534"/>
              <a:gd name="connsiteX113" fmla="*/ 472797 w 9662615"/>
              <a:gd name="connsiteY113" fmla="*/ 1568904 h 1587534"/>
              <a:gd name="connsiteX114" fmla="*/ 427864 w 9662615"/>
              <a:gd name="connsiteY114" fmla="*/ 1580848 h 1587534"/>
              <a:gd name="connsiteX115" fmla="*/ 408381 w 9662615"/>
              <a:gd name="connsiteY115" fmla="*/ 1552940 h 1587534"/>
              <a:gd name="connsiteX116" fmla="*/ 267163 w 9662615"/>
              <a:gd name="connsiteY116" fmla="*/ 1531913 h 1587534"/>
              <a:gd name="connsiteX117" fmla="*/ 196644 w 9662615"/>
              <a:gd name="connsiteY117" fmla="*/ 1524565 h 1587534"/>
              <a:gd name="connsiteX118" fmla="*/ 86819 w 9662615"/>
              <a:gd name="connsiteY118" fmla="*/ 1519517 h 1587534"/>
              <a:gd name="connsiteX119" fmla="*/ 53369 w 9662615"/>
              <a:gd name="connsiteY119" fmla="*/ 1516853 h 1587534"/>
              <a:gd name="connsiteX120" fmla="*/ 2359 w 9662615"/>
              <a:gd name="connsiteY120" fmla="*/ 1515247 h 1587534"/>
              <a:gd name="connsiteX121" fmla="*/ 0 w 9662615"/>
              <a:gd name="connsiteY121" fmla="*/ 1514932 h 1587534"/>
              <a:gd name="connsiteX122" fmla="*/ 0 w 9662615"/>
              <a:gd name="connsiteY122" fmla="*/ 0 h 1587534"/>
              <a:gd name="connsiteX0" fmla="*/ 0 w 9662615"/>
              <a:gd name="connsiteY0" fmla="*/ 0 h 1587534"/>
              <a:gd name="connsiteX1" fmla="*/ 9662615 w 9662615"/>
              <a:gd name="connsiteY1" fmla="*/ 0 h 1587534"/>
              <a:gd name="connsiteX2" fmla="*/ 9662615 w 9662615"/>
              <a:gd name="connsiteY2" fmla="*/ 1280346 h 1587534"/>
              <a:gd name="connsiteX3" fmla="*/ 9658420 w 9662615"/>
              <a:gd name="connsiteY3" fmla="*/ 1280106 h 1587534"/>
              <a:gd name="connsiteX4" fmla="*/ 9469546 w 9662615"/>
              <a:gd name="connsiteY4" fmla="*/ 1289837 h 1587534"/>
              <a:gd name="connsiteX5" fmla="*/ 9385895 w 9662615"/>
              <a:gd name="connsiteY5" fmla="*/ 1269203 h 1587534"/>
              <a:gd name="connsiteX6" fmla="*/ 9144767 w 9662615"/>
              <a:gd name="connsiteY6" fmla="*/ 1264120 h 1587534"/>
              <a:gd name="connsiteX7" fmla="*/ 8837252 w 9662615"/>
              <a:gd name="connsiteY7" fmla="*/ 1350515 h 1587534"/>
              <a:gd name="connsiteX8" fmla="*/ 8705466 w 9662615"/>
              <a:gd name="connsiteY8" fmla="*/ 1342419 h 1587534"/>
              <a:gd name="connsiteX9" fmla="*/ 8652221 w 9662615"/>
              <a:gd name="connsiteY9" fmla="*/ 1326906 h 1587534"/>
              <a:gd name="connsiteX10" fmla="*/ 8632312 w 9662615"/>
              <a:gd name="connsiteY10" fmla="*/ 1326025 h 1587534"/>
              <a:gd name="connsiteX11" fmla="*/ 8591582 w 9662615"/>
              <a:gd name="connsiteY11" fmla="*/ 1341666 h 1587534"/>
              <a:gd name="connsiteX12" fmla="*/ 8537336 w 9662615"/>
              <a:gd name="connsiteY12" fmla="*/ 1341684 h 1587534"/>
              <a:gd name="connsiteX13" fmla="*/ 8472508 w 9662615"/>
              <a:gd name="connsiteY13" fmla="*/ 1363109 h 1587534"/>
              <a:gd name="connsiteX14" fmla="*/ 8258477 w 9662615"/>
              <a:gd name="connsiteY14" fmla="*/ 1370666 h 1587534"/>
              <a:gd name="connsiteX15" fmla="*/ 8197961 w 9662615"/>
              <a:gd name="connsiteY15" fmla="*/ 1392804 h 1587534"/>
              <a:gd name="connsiteX16" fmla="*/ 8171196 w 9662615"/>
              <a:gd name="connsiteY16" fmla="*/ 1397216 h 1587534"/>
              <a:gd name="connsiteX17" fmla="*/ 8127667 w 9662615"/>
              <a:gd name="connsiteY17" fmla="*/ 1418254 h 1587534"/>
              <a:gd name="connsiteX18" fmla="*/ 7974579 w 9662615"/>
              <a:gd name="connsiteY18" fmla="*/ 1383439 h 1587534"/>
              <a:gd name="connsiteX19" fmla="*/ 7768351 w 9662615"/>
              <a:gd name="connsiteY19" fmla="*/ 1395051 h 1587534"/>
              <a:gd name="connsiteX20" fmla="*/ 7635985 w 9662615"/>
              <a:gd name="connsiteY20" fmla="*/ 1386363 h 1587534"/>
              <a:gd name="connsiteX21" fmla="*/ 7466069 w 9662615"/>
              <a:gd name="connsiteY21" fmla="*/ 1377654 h 1587534"/>
              <a:gd name="connsiteX22" fmla="*/ 7355642 w 9662615"/>
              <a:gd name="connsiteY22" fmla="*/ 1407761 h 1587534"/>
              <a:gd name="connsiteX23" fmla="*/ 7151610 w 9662615"/>
              <a:gd name="connsiteY23" fmla="*/ 1397856 h 1587534"/>
              <a:gd name="connsiteX24" fmla="*/ 7082147 w 9662615"/>
              <a:gd name="connsiteY24" fmla="*/ 1406113 h 1587534"/>
              <a:gd name="connsiteX25" fmla="*/ 7014958 w 9662615"/>
              <a:gd name="connsiteY25" fmla="*/ 1396883 h 1587534"/>
              <a:gd name="connsiteX26" fmla="*/ 6907567 w 9662615"/>
              <a:gd name="connsiteY26" fmla="*/ 1419149 h 1587534"/>
              <a:gd name="connsiteX27" fmla="*/ 6748428 w 9662615"/>
              <a:gd name="connsiteY27" fmla="*/ 1420308 h 1587534"/>
              <a:gd name="connsiteX28" fmla="*/ 6654257 w 9662615"/>
              <a:gd name="connsiteY28" fmla="*/ 1424143 h 1587534"/>
              <a:gd name="connsiteX29" fmla="*/ 6620123 w 9662615"/>
              <a:gd name="connsiteY29" fmla="*/ 1430535 h 1587534"/>
              <a:gd name="connsiteX30" fmla="*/ 6571355 w 9662615"/>
              <a:gd name="connsiteY30" fmla="*/ 1436144 h 1587534"/>
              <a:gd name="connsiteX31" fmla="*/ 6486557 w 9662615"/>
              <a:gd name="connsiteY31" fmla="*/ 1449861 h 1587534"/>
              <a:gd name="connsiteX32" fmla="*/ 6370419 w 9662615"/>
              <a:gd name="connsiteY32" fmla="*/ 1461649 h 1587534"/>
              <a:gd name="connsiteX33" fmla="*/ 6278839 w 9662615"/>
              <a:gd name="connsiteY33" fmla="*/ 1449160 h 1587534"/>
              <a:gd name="connsiteX34" fmla="*/ 6272455 w 9662615"/>
              <a:gd name="connsiteY34" fmla="*/ 1453191 h 1587534"/>
              <a:gd name="connsiteX35" fmla="*/ 6212659 w 9662615"/>
              <a:gd name="connsiteY35" fmla="*/ 1454850 h 1587534"/>
              <a:gd name="connsiteX36" fmla="*/ 6069317 w 9662615"/>
              <a:gd name="connsiteY36" fmla="*/ 1445838 h 1587534"/>
              <a:gd name="connsiteX37" fmla="*/ 5878477 w 9662615"/>
              <a:gd name="connsiteY37" fmla="*/ 1439180 h 1587534"/>
              <a:gd name="connsiteX38" fmla="*/ 5838387 w 9662615"/>
              <a:gd name="connsiteY38" fmla="*/ 1444679 h 1587534"/>
              <a:gd name="connsiteX39" fmla="*/ 5771136 w 9662615"/>
              <a:gd name="connsiteY39" fmla="*/ 1453639 h 1587534"/>
              <a:gd name="connsiteX40" fmla="*/ 5724081 w 9662615"/>
              <a:gd name="connsiteY40" fmla="*/ 1470431 h 1587534"/>
              <a:gd name="connsiteX41" fmla="*/ 5666577 w 9662615"/>
              <a:gd name="connsiteY41" fmla="*/ 1473921 h 1587534"/>
              <a:gd name="connsiteX42" fmla="*/ 5649068 w 9662615"/>
              <a:gd name="connsiteY42" fmla="*/ 1461676 h 1587534"/>
              <a:gd name="connsiteX43" fmla="*/ 5588902 w 9662615"/>
              <a:gd name="connsiteY43" fmla="*/ 1469647 h 1587534"/>
              <a:gd name="connsiteX44" fmla="*/ 5498090 w 9662615"/>
              <a:gd name="connsiteY44" fmla="*/ 1483173 h 1587534"/>
              <a:gd name="connsiteX45" fmla="*/ 5444641 w 9662615"/>
              <a:gd name="connsiteY45" fmla="*/ 1487602 h 1587534"/>
              <a:gd name="connsiteX46" fmla="*/ 5299812 w 9662615"/>
              <a:gd name="connsiteY46" fmla="*/ 1503362 h 1587534"/>
              <a:gd name="connsiteX47" fmla="*/ 5213947 w 9662615"/>
              <a:gd name="connsiteY47" fmla="*/ 1516637 h 1587534"/>
              <a:gd name="connsiteX48" fmla="*/ 5090342 w 9662615"/>
              <a:gd name="connsiteY48" fmla="*/ 1546680 h 1587534"/>
              <a:gd name="connsiteX49" fmla="*/ 5082104 w 9662615"/>
              <a:gd name="connsiteY49" fmla="*/ 1547781 h 1587534"/>
              <a:gd name="connsiteX50" fmla="*/ 5059484 w 9662615"/>
              <a:gd name="connsiteY50" fmla="*/ 1546802 h 1587534"/>
              <a:gd name="connsiteX51" fmla="*/ 5050958 w 9662615"/>
              <a:gd name="connsiteY51" fmla="*/ 1545776 h 1587534"/>
              <a:gd name="connsiteX52" fmla="*/ 5038524 w 9662615"/>
              <a:gd name="connsiteY52" fmla="*/ 1545675 h 1587534"/>
              <a:gd name="connsiteX53" fmla="*/ 5038223 w 9662615"/>
              <a:gd name="connsiteY53" fmla="*/ 1545881 h 1587534"/>
              <a:gd name="connsiteX54" fmla="*/ 5026564 w 9662615"/>
              <a:gd name="connsiteY54" fmla="*/ 1545376 h 1587534"/>
              <a:gd name="connsiteX55" fmla="*/ 4969433 w 9662615"/>
              <a:gd name="connsiteY55" fmla="*/ 1540263 h 1587534"/>
              <a:gd name="connsiteX56" fmla="*/ 4894799 w 9662615"/>
              <a:gd name="connsiteY56" fmla="*/ 1559476 h 1587534"/>
              <a:gd name="connsiteX57" fmla="*/ 4863775 w 9662615"/>
              <a:gd name="connsiteY57" fmla="*/ 1562633 h 1587534"/>
              <a:gd name="connsiteX58" fmla="*/ 4847242 w 9662615"/>
              <a:gd name="connsiteY58" fmla="*/ 1565435 h 1587534"/>
              <a:gd name="connsiteX59" fmla="*/ 4830335 w 9662615"/>
              <a:gd name="connsiteY59" fmla="*/ 1587534 h 1587534"/>
              <a:gd name="connsiteX60" fmla="*/ 4791466 w 9662615"/>
              <a:gd name="connsiteY60" fmla="*/ 1561324 h 1587534"/>
              <a:gd name="connsiteX61" fmla="*/ 4784247 w 9662615"/>
              <a:gd name="connsiteY61" fmla="*/ 1562342 h 1587534"/>
              <a:gd name="connsiteX62" fmla="*/ 4748477 w 9662615"/>
              <a:gd name="connsiteY62" fmla="*/ 1556925 h 1587534"/>
              <a:gd name="connsiteX63" fmla="*/ 4730033 w 9662615"/>
              <a:gd name="connsiteY63" fmla="*/ 1555274 h 1587534"/>
              <a:gd name="connsiteX64" fmla="*/ 4724747 w 9662615"/>
              <a:gd name="connsiteY64" fmla="*/ 1552439 h 1587534"/>
              <a:gd name="connsiteX65" fmla="*/ 4697562 w 9662615"/>
              <a:gd name="connsiteY65" fmla="*/ 1551206 h 1587534"/>
              <a:gd name="connsiteX66" fmla="*/ 4694469 w 9662615"/>
              <a:gd name="connsiteY66" fmla="*/ 1551958 h 1587534"/>
              <a:gd name="connsiteX67" fmla="*/ 4603028 w 9662615"/>
              <a:gd name="connsiteY67" fmla="*/ 1568821 h 1587534"/>
              <a:gd name="connsiteX68" fmla="*/ 4541612 w 9662615"/>
              <a:gd name="connsiteY68" fmla="*/ 1545262 h 1587534"/>
              <a:gd name="connsiteX69" fmla="*/ 4422155 w 9662615"/>
              <a:gd name="connsiteY69" fmla="*/ 1542059 h 1587534"/>
              <a:gd name="connsiteX70" fmla="*/ 4221826 w 9662615"/>
              <a:gd name="connsiteY70" fmla="*/ 1508923 h 1587534"/>
              <a:gd name="connsiteX71" fmla="*/ 4096601 w 9662615"/>
              <a:gd name="connsiteY71" fmla="*/ 1521563 h 1587534"/>
              <a:gd name="connsiteX72" fmla="*/ 3970635 w 9662615"/>
              <a:gd name="connsiteY72" fmla="*/ 1544815 h 1587534"/>
              <a:gd name="connsiteX73" fmla="*/ 3833906 w 9662615"/>
              <a:gd name="connsiteY73" fmla="*/ 1516637 h 1587534"/>
              <a:gd name="connsiteX74" fmla="*/ 3696258 w 9662615"/>
              <a:gd name="connsiteY74" fmla="*/ 1537563 h 1587534"/>
              <a:gd name="connsiteX75" fmla="*/ 3594070 w 9662615"/>
              <a:gd name="connsiteY75" fmla="*/ 1509422 h 1587534"/>
              <a:gd name="connsiteX76" fmla="*/ 3565233 w 9662615"/>
              <a:gd name="connsiteY76" fmla="*/ 1515122 h 1587534"/>
              <a:gd name="connsiteX77" fmla="*/ 3560267 w 9662615"/>
              <a:gd name="connsiteY77" fmla="*/ 1516288 h 1587534"/>
              <a:gd name="connsiteX78" fmla="*/ 3540258 w 9662615"/>
              <a:gd name="connsiteY78" fmla="*/ 1516976 h 1587534"/>
              <a:gd name="connsiteX79" fmla="*/ 3534780 w 9662615"/>
              <a:gd name="connsiteY79" fmla="*/ 1522141 h 1587534"/>
              <a:gd name="connsiteX80" fmla="*/ 3504783 w 9662615"/>
              <a:gd name="connsiteY80" fmla="*/ 1526739 h 1587534"/>
              <a:gd name="connsiteX81" fmla="*/ 3430805 w 9662615"/>
              <a:gd name="connsiteY81" fmla="*/ 1542521 h 1587534"/>
              <a:gd name="connsiteX82" fmla="*/ 3292707 w 9662615"/>
              <a:gd name="connsiteY82" fmla="*/ 1520490 h 1587534"/>
              <a:gd name="connsiteX83" fmla="*/ 3187872 w 9662615"/>
              <a:gd name="connsiteY83" fmla="*/ 1519991 h 1587534"/>
              <a:gd name="connsiteX84" fmla="*/ 3148026 w 9662615"/>
              <a:gd name="connsiteY84" fmla="*/ 1524777 h 1587534"/>
              <a:gd name="connsiteX85" fmla="*/ 3092394 w 9662615"/>
              <a:gd name="connsiteY85" fmla="*/ 1528115 h 1587534"/>
              <a:gd name="connsiteX86" fmla="*/ 2994200 w 9662615"/>
              <a:gd name="connsiteY86" fmla="*/ 1537857 h 1587534"/>
              <a:gd name="connsiteX87" fmla="*/ 2862301 w 9662615"/>
              <a:gd name="connsiteY87" fmla="*/ 1544250 h 1587534"/>
              <a:gd name="connsiteX88" fmla="*/ 2766335 w 9662615"/>
              <a:gd name="connsiteY88" fmla="*/ 1527662 h 1587534"/>
              <a:gd name="connsiteX89" fmla="*/ 2757836 w 9662615"/>
              <a:gd name="connsiteY89" fmla="*/ 1531371 h 1587534"/>
              <a:gd name="connsiteX90" fmla="*/ 2691555 w 9662615"/>
              <a:gd name="connsiteY90" fmla="*/ 1530283 h 1587534"/>
              <a:gd name="connsiteX91" fmla="*/ 2491676 w 9662615"/>
              <a:gd name="connsiteY91" fmla="*/ 1500859 h 1587534"/>
              <a:gd name="connsiteX92" fmla="*/ 2378036 w 9662615"/>
              <a:gd name="connsiteY92" fmla="*/ 1520645 h 1587534"/>
              <a:gd name="connsiteX93" fmla="*/ 2284269 w 9662615"/>
              <a:gd name="connsiteY93" fmla="*/ 1503068 h 1587534"/>
              <a:gd name="connsiteX94" fmla="*/ 2207104 w 9662615"/>
              <a:gd name="connsiteY94" fmla="*/ 1508888 h 1587534"/>
              <a:gd name="connsiteX95" fmla="*/ 2149226 w 9662615"/>
              <a:gd name="connsiteY95" fmla="*/ 1523409 h 1587534"/>
              <a:gd name="connsiteX96" fmla="*/ 2084783 w 9662615"/>
              <a:gd name="connsiteY96" fmla="*/ 1524245 h 1587534"/>
              <a:gd name="connsiteX97" fmla="*/ 2070075 w 9662615"/>
              <a:gd name="connsiteY97" fmla="*/ 1511285 h 1587534"/>
              <a:gd name="connsiteX98" fmla="*/ 2001057 w 9662615"/>
              <a:gd name="connsiteY98" fmla="*/ 1516449 h 1587534"/>
              <a:gd name="connsiteX99" fmla="*/ 1896330 w 9662615"/>
              <a:gd name="connsiteY99" fmla="*/ 1525725 h 1587534"/>
              <a:gd name="connsiteX100" fmla="*/ 1835994 w 9662615"/>
              <a:gd name="connsiteY100" fmla="*/ 1527678 h 1587534"/>
              <a:gd name="connsiteX101" fmla="*/ 1671119 w 9662615"/>
              <a:gd name="connsiteY101" fmla="*/ 1536701 h 1587534"/>
              <a:gd name="connsiteX102" fmla="*/ 1601337 w 9662615"/>
              <a:gd name="connsiteY102" fmla="*/ 1548552 h 1587534"/>
              <a:gd name="connsiteX103" fmla="*/ 1407755 w 9662615"/>
              <a:gd name="connsiteY103" fmla="*/ 1571444 h 1587534"/>
              <a:gd name="connsiteX104" fmla="*/ 1271994 w 9662615"/>
              <a:gd name="connsiteY104" fmla="*/ 1579471 h 1587534"/>
              <a:gd name="connsiteX105" fmla="*/ 1249226 w 9662615"/>
              <a:gd name="connsiteY105" fmla="*/ 1583140 h 1587534"/>
              <a:gd name="connsiteX106" fmla="*/ 1217719 w 9662615"/>
              <a:gd name="connsiteY106" fmla="*/ 1580863 h 1587534"/>
              <a:gd name="connsiteX107" fmla="*/ 1091432 w 9662615"/>
              <a:gd name="connsiteY107" fmla="*/ 1571003 h 1587534"/>
              <a:gd name="connsiteX108" fmla="*/ 992039 w 9662615"/>
              <a:gd name="connsiteY108" fmla="*/ 1556662 h 1587534"/>
              <a:gd name="connsiteX109" fmla="*/ 868264 w 9662615"/>
              <a:gd name="connsiteY109" fmla="*/ 1566392 h 1587534"/>
              <a:gd name="connsiteX110" fmla="*/ 792765 w 9662615"/>
              <a:gd name="connsiteY110" fmla="*/ 1563102 h 1587534"/>
              <a:gd name="connsiteX111" fmla="*/ 669055 w 9662615"/>
              <a:gd name="connsiteY111" fmla="*/ 1543638 h 1587534"/>
              <a:gd name="connsiteX112" fmla="*/ 506152 w 9662615"/>
              <a:gd name="connsiteY112" fmla="*/ 1549124 h 1587534"/>
              <a:gd name="connsiteX113" fmla="*/ 472797 w 9662615"/>
              <a:gd name="connsiteY113" fmla="*/ 1568904 h 1587534"/>
              <a:gd name="connsiteX114" fmla="*/ 427864 w 9662615"/>
              <a:gd name="connsiteY114" fmla="*/ 1580848 h 1587534"/>
              <a:gd name="connsiteX115" fmla="*/ 408381 w 9662615"/>
              <a:gd name="connsiteY115" fmla="*/ 1552940 h 1587534"/>
              <a:gd name="connsiteX116" fmla="*/ 267163 w 9662615"/>
              <a:gd name="connsiteY116" fmla="*/ 1531913 h 1587534"/>
              <a:gd name="connsiteX117" fmla="*/ 196644 w 9662615"/>
              <a:gd name="connsiteY117" fmla="*/ 1524565 h 1587534"/>
              <a:gd name="connsiteX118" fmla="*/ 86819 w 9662615"/>
              <a:gd name="connsiteY118" fmla="*/ 1519517 h 1587534"/>
              <a:gd name="connsiteX119" fmla="*/ 53369 w 9662615"/>
              <a:gd name="connsiteY119" fmla="*/ 1516853 h 1587534"/>
              <a:gd name="connsiteX120" fmla="*/ 2359 w 9662615"/>
              <a:gd name="connsiteY120" fmla="*/ 1515247 h 1587534"/>
              <a:gd name="connsiteX121" fmla="*/ 0 w 9662615"/>
              <a:gd name="connsiteY121" fmla="*/ 1514932 h 1587534"/>
              <a:gd name="connsiteX122" fmla="*/ 0 w 9662615"/>
              <a:gd name="connsiteY122" fmla="*/ 0 h 1587534"/>
              <a:gd name="connsiteX0" fmla="*/ 0 w 9662615"/>
              <a:gd name="connsiteY0" fmla="*/ 0 h 1587534"/>
              <a:gd name="connsiteX1" fmla="*/ 9662615 w 9662615"/>
              <a:gd name="connsiteY1" fmla="*/ 0 h 1587534"/>
              <a:gd name="connsiteX2" fmla="*/ 9662615 w 9662615"/>
              <a:gd name="connsiteY2" fmla="*/ 1280346 h 1587534"/>
              <a:gd name="connsiteX3" fmla="*/ 9658420 w 9662615"/>
              <a:gd name="connsiteY3" fmla="*/ 1280106 h 1587534"/>
              <a:gd name="connsiteX4" fmla="*/ 9469546 w 9662615"/>
              <a:gd name="connsiteY4" fmla="*/ 1289837 h 1587534"/>
              <a:gd name="connsiteX5" fmla="*/ 9385895 w 9662615"/>
              <a:gd name="connsiteY5" fmla="*/ 1269203 h 1587534"/>
              <a:gd name="connsiteX6" fmla="*/ 9144767 w 9662615"/>
              <a:gd name="connsiteY6" fmla="*/ 1264120 h 1587534"/>
              <a:gd name="connsiteX7" fmla="*/ 8837252 w 9662615"/>
              <a:gd name="connsiteY7" fmla="*/ 1350515 h 1587534"/>
              <a:gd name="connsiteX8" fmla="*/ 8705466 w 9662615"/>
              <a:gd name="connsiteY8" fmla="*/ 1342419 h 1587534"/>
              <a:gd name="connsiteX9" fmla="*/ 8652221 w 9662615"/>
              <a:gd name="connsiteY9" fmla="*/ 1326906 h 1587534"/>
              <a:gd name="connsiteX10" fmla="*/ 8632312 w 9662615"/>
              <a:gd name="connsiteY10" fmla="*/ 1326025 h 1587534"/>
              <a:gd name="connsiteX11" fmla="*/ 8591582 w 9662615"/>
              <a:gd name="connsiteY11" fmla="*/ 1341666 h 1587534"/>
              <a:gd name="connsiteX12" fmla="*/ 8537336 w 9662615"/>
              <a:gd name="connsiteY12" fmla="*/ 1341684 h 1587534"/>
              <a:gd name="connsiteX13" fmla="*/ 8472508 w 9662615"/>
              <a:gd name="connsiteY13" fmla="*/ 1363109 h 1587534"/>
              <a:gd name="connsiteX14" fmla="*/ 8258477 w 9662615"/>
              <a:gd name="connsiteY14" fmla="*/ 1370666 h 1587534"/>
              <a:gd name="connsiteX15" fmla="*/ 8197961 w 9662615"/>
              <a:gd name="connsiteY15" fmla="*/ 1392804 h 1587534"/>
              <a:gd name="connsiteX16" fmla="*/ 8171196 w 9662615"/>
              <a:gd name="connsiteY16" fmla="*/ 1397216 h 1587534"/>
              <a:gd name="connsiteX17" fmla="*/ 8127667 w 9662615"/>
              <a:gd name="connsiteY17" fmla="*/ 1418254 h 1587534"/>
              <a:gd name="connsiteX18" fmla="*/ 7974579 w 9662615"/>
              <a:gd name="connsiteY18" fmla="*/ 1383439 h 1587534"/>
              <a:gd name="connsiteX19" fmla="*/ 7768351 w 9662615"/>
              <a:gd name="connsiteY19" fmla="*/ 1395051 h 1587534"/>
              <a:gd name="connsiteX20" fmla="*/ 7635985 w 9662615"/>
              <a:gd name="connsiteY20" fmla="*/ 1386363 h 1587534"/>
              <a:gd name="connsiteX21" fmla="*/ 7466069 w 9662615"/>
              <a:gd name="connsiteY21" fmla="*/ 1377654 h 1587534"/>
              <a:gd name="connsiteX22" fmla="*/ 7355642 w 9662615"/>
              <a:gd name="connsiteY22" fmla="*/ 1407761 h 1587534"/>
              <a:gd name="connsiteX23" fmla="*/ 7151610 w 9662615"/>
              <a:gd name="connsiteY23" fmla="*/ 1397856 h 1587534"/>
              <a:gd name="connsiteX24" fmla="*/ 7082147 w 9662615"/>
              <a:gd name="connsiteY24" fmla="*/ 1406113 h 1587534"/>
              <a:gd name="connsiteX25" fmla="*/ 7014958 w 9662615"/>
              <a:gd name="connsiteY25" fmla="*/ 1396883 h 1587534"/>
              <a:gd name="connsiteX26" fmla="*/ 6907567 w 9662615"/>
              <a:gd name="connsiteY26" fmla="*/ 1419149 h 1587534"/>
              <a:gd name="connsiteX27" fmla="*/ 6748428 w 9662615"/>
              <a:gd name="connsiteY27" fmla="*/ 1420308 h 1587534"/>
              <a:gd name="connsiteX28" fmla="*/ 6654257 w 9662615"/>
              <a:gd name="connsiteY28" fmla="*/ 1424143 h 1587534"/>
              <a:gd name="connsiteX29" fmla="*/ 6620123 w 9662615"/>
              <a:gd name="connsiteY29" fmla="*/ 1430535 h 1587534"/>
              <a:gd name="connsiteX30" fmla="*/ 6571355 w 9662615"/>
              <a:gd name="connsiteY30" fmla="*/ 1436144 h 1587534"/>
              <a:gd name="connsiteX31" fmla="*/ 6486557 w 9662615"/>
              <a:gd name="connsiteY31" fmla="*/ 1449861 h 1587534"/>
              <a:gd name="connsiteX32" fmla="*/ 6370419 w 9662615"/>
              <a:gd name="connsiteY32" fmla="*/ 1461649 h 1587534"/>
              <a:gd name="connsiteX33" fmla="*/ 6278839 w 9662615"/>
              <a:gd name="connsiteY33" fmla="*/ 1449160 h 1587534"/>
              <a:gd name="connsiteX34" fmla="*/ 6272455 w 9662615"/>
              <a:gd name="connsiteY34" fmla="*/ 1453191 h 1587534"/>
              <a:gd name="connsiteX35" fmla="*/ 6212659 w 9662615"/>
              <a:gd name="connsiteY35" fmla="*/ 1454850 h 1587534"/>
              <a:gd name="connsiteX36" fmla="*/ 6069317 w 9662615"/>
              <a:gd name="connsiteY36" fmla="*/ 1445838 h 1587534"/>
              <a:gd name="connsiteX37" fmla="*/ 5878477 w 9662615"/>
              <a:gd name="connsiteY37" fmla="*/ 1439180 h 1587534"/>
              <a:gd name="connsiteX38" fmla="*/ 5838387 w 9662615"/>
              <a:gd name="connsiteY38" fmla="*/ 1444679 h 1587534"/>
              <a:gd name="connsiteX39" fmla="*/ 5771136 w 9662615"/>
              <a:gd name="connsiteY39" fmla="*/ 1453639 h 1587534"/>
              <a:gd name="connsiteX40" fmla="*/ 5724081 w 9662615"/>
              <a:gd name="connsiteY40" fmla="*/ 1470431 h 1587534"/>
              <a:gd name="connsiteX41" fmla="*/ 5666577 w 9662615"/>
              <a:gd name="connsiteY41" fmla="*/ 1473921 h 1587534"/>
              <a:gd name="connsiteX42" fmla="*/ 5649068 w 9662615"/>
              <a:gd name="connsiteY42" fmla="*/ 1461676 h 1587534"/>
              <a:gd name="connsiteX43" fmla="*/ 5588902 w 9662615"/>
              <a:gd name="connsiteY43" fmla="*/ 1469647 h 1587534"/>
              <a:gd name="connsiteX44" fmla="*/ 5498090 w 9662615"/>
              <a:gd name="connsiteY44" fmla="*/ 1483173 h 1587534"/>
              <a:gd name="connsiteX45" fmla="*/ 5444641 w 9662615"/>
              <a:gd name="connsiteY45" fmla="*/ 1487602 h 1587534"/>
              <a:gd name="connsiteX46" fmla="*/ 5299812 w 9662615"/>
              <a:gd name="connsiteY46" fmla="*/ 1503362 h 1587534"/>
              <a:gd name="connsiteX47" fmla="*/ 5213947 w 9662615"/>
              <a:gd name="connsiteY47" fmla="*/ 1516637 h 1587534"/>
              <a:gd name="connsiteX48" fmla="*/ 5090342 w 9662615"/>
              <a:gd name="connsiteY48" fmla="*/ 1546680 h 1587534"/>
              <a:gd name="connsiteX49" fmla="*/ 5082104 w 9662615"/>
              <a:gd name="connsiteY49" fmla="*/ 1547781 h 1587534"/>
              <a:gd name="connsiteX50" fmla="*/ 5059484 w 9662615"/>
              <a:gd name="connsiteY50" fmla="*/ 1546802 h 1587534"/>
              <a:gd name="connsiteX51" fmla="*/ 5050958 w 9662615"/>
              <a:gd name="connsiteY51" fmla="*/ 1545776 h 1587534"/>
              <a:gd name="connsiteX52" fmla="*/ 5038524 w 9662615"/>
              <a:gd name="connsiteY52" fmla="*/ 1545675 h 1587534"/>
              <a:gd name="connsiteX53" fmla="*/ 5038223 w 9662615"/>
              <a:gd name="connsiteY53" fmla="*/ 1545881 h 1587534"/>
              <a:gd name="connsiteX54" fmla="*/ 5026564 w 9662615"/>
              <a:gd name="connsiteY54" fmla="*/ 1545376 h 1587534"/>
              <a:gd name="connsiteX55" fmla="*/ 4969433 w 9662615"/>
              <a:gd name="connsiteY55" fmla="*/ 1540263 h 1587534"/>
              <a:gd name="connsiteX56" fmla="*/ 4894799 w 9662615"/>
              <a:gd name="connsiteY56" fmla="*/ 1559476 h 1587534"/>
              <a:gd name="connsiteX57" fmla="*/ 4863775 w 9662615"/>
              <a:gd name="connsiteY57" fmla="*/ 1562633 h 1587534"/>
              <a:gd name="connsiteX58" fmla="*/ 4847242 w 9662615"/>
              <a:gd name="connsiteY58" fmla="*/ 1565435 h 1587534"/>
              <a:gd name="connsiteX59" fmla="*/ 4830335 w 9662615"/>
              <a:gd name="connsiteY59" fmla="*/ 1587534 h 1587534"/>
              <a:gd name="connsiteX60" fmla="*/ 4791466 w 9662615"/>
              <a:gd name="connsiteY60" fmla="*/ 1561324 h 1587534"/>
              <a:gd name="connsiteX61" fmla="*/ 4784247 w 9662615"/>
              <a:gd name="connsiteY61" fmla="*/ 1562342 h 1587534"/>
              <a:gd name="connsiteX62" fmla="*/ 4748477 w 9662615"/>
              <a:gd name="connsiteY62" fmla="*/ 1556925 h 1587534"/>
              <a:gd name="connsiteX63" fmla="*/ 4730033 w 9662615"/>
              <a:gd name="connsiteY63" fmla="*/ 1555274 h 1587534"/>
              <a:gd name="connsiteX64" fmla="*/ 4724747 w 9662615"/>
              <a:gd name="connsiteY64" fmla="*/ 1552439 h 1587534"/>
              <a:gd name="connsiteX65" fmla="*/ 4697562 w 9662615"/>
              <a:gd name="connsiteY65" fmla="*/ 1551206 h 1587534"/>
              <a:gd name="connsiteX66" fmla="*/ 4662664 w 9662615"/>
              <a:gd name="connsiteY66" fmla="*/ 1573162 h 1587534"/>
              <a:gd name="connsiteX67" fmla="*/ 4603028 w 9662615"/>
              <a:gd name="connsiteY67" fmla="*/ 1568821 h 1587534"/>
              <a:gd name="connsiteX68" fmla="*/ 4541612 w 9662615"/>
              <a:gd name="connsiteY68" fmla="*/ 1545262 h 1587534"/>
              <a:gd name="connsiteX69" fmla="*/ 4422155 w 9662615"/>
              <a:gd name="connsiteY69" fmla="*/ 1542059 h 1587534"/>
              <a:gd name="connsiteX70" fmla="*/ 4221826 w 9662615"/>
              <a:gd name="connsiteY70" fmla="*/ 1508923 h 1587534"/>
              <a:gd name="connsiteX71" fmla="*/ 4096601 w 9662615"/>
              <a:gd name="connsiteY71" fmla="*/ 1521563 h 1587534"/>
              <a:gd name="connsiteX72" fmla="*/ 3970635 w 9662615"/>
              <a:gd name="connsiteY72" fmla="*/ 1544815 h 1587534"/>
              <a:gd name="connsiteX73" fmla="*/ 3833906 w 9662615"/>
              <a:gd name="connsiteY73" fmla="*/ 1516637 h 1587534"/>
              <a:gd name="connsiteX74" fmla="*/ 3696258 w 9662615"/>
              <a:gd name="connsiteY74" fmla="*/ 1537563 h 1587534"/>
              <a:gd name="connsiteX75" fmla="*/ 3594070 w 9662615"/>
              <a:gd name="connsiteY75" fmla="*/ 1509422 h 1587534"/>
              <a:gd name="connsiteX76" fmla="*/ 3565233 w 9662615"/>
              <a:gd name="connsiteY76" fmla="*/ 1515122 h 1587534"/>
              <a:gd name="connsiteX77" fmla="*/ 3560267 w 9662615"/>
              <a:gd name="connsiteY77" fmla="*/ 1516288 h 1587534"/>
              <a:gd name="connsiteX78" fmla="*/ 3540258 w 9662615"/>
              <a:gd name="connsiteY78" fmla="*/ 1516976 h 1587534"/>
              <a:gd name="connsiteX79" fmla="*/ 3534780 w 9662615"/>
              <a:gd name="connsiteY79" fmla="*/ 1522141 h 1587534"/>
              <a:gd name="connsiteX80" fmla="*/ 3504783 w 9662615"/>
              <a:gd name="connsiteY80" fmla="*/ 1526739 h 1587534"/>
              <a:gd name="connsiteX81" fmla="*/ 3430805 w 9662615"/>
              <a:gd name="connsiteY81" fmla="*/ 1542521 h 1587534"/>
              <a:gd name="connsiteX82" fmla="*/ 3292707 w 9662615"/>
              <a:gd name="connsiteY82" fmla="*/ 1520490 h 1587534"/>
              <a:gd name="connsiteX83" fmla="*/ 3187872 w 9662615"/>
              <a:gd name="connsiteY83" fmla="*/ 1519991 h 1587534"/>
              <a:gd name="connsiteX84" fmla="*/ 3148026 w 9662615"/>
              <a:gd name="connsiteY84" fmla="*/ 1524777 h 1587534"/>
              <a:gd name="connsiteX85" fmla="*/ 3092394 w 9662615"/>
              <a:gd name="connsiteY85" fmla="*/ 1528115 h 1587534"/>
              <a:gd name="connsiteX86" fmla="*/ 2994200 w 9662615"/>
              <a:gd name="connsiteY86" fmla="*/ 1537857 h 1587534"/>
              <a:gd name="connsiteX87" fmla="*/ 2862301 w 9662615"/>
              <a:gd name="connsiteY87" fmla="*/ 1544250 h 1587534"/>
              <a:gd name="connsiteX88" fmla="*/ 2766335 w 9662615"/>
              <a:gd name="connsiteY88" fmla="*/ 1527662 h 1587534"/>
              <a:gd name="connsiteX89" fmla="*/ 2757836 w 9662615"/>
              <a:gd name="connsiteY89" fmla="*/ 1531371 h 1587534"/>
              <a:gd name="connsiteX90" fmla="*/ 2691555 w 9662615"/>
              <a:gd name="connsiteY90" fmla="*/ 1530283 h 1587534"/>
              <a:gd name="connsiteX91" fmla="*/ 2491676 w 9662615"/>
              <a:gd name="connsiteY91" fmla="*/ 1500859 h 1587534"/>
              <a:gd name="connsiteX92" fmla="*/ 2378036 w 9662615"/>
              <a:gd name="connsiteY92" fmla="*/ 1520645 h 1587534"/>
              <a:gd name="connsiteX93" fmla="*/ 2284269 w 9662615"/>
              <a:gd name="connsiteY93" fmla="*/ 1503068 h 1587534"/>
              <a:gd name="connsiteX94" fmla="*/ 2207104 w 9662615"/>
              <a:gd name="connsiteY94" fmla="*/ 1508888 h 1587534"/>
              <a:gd name="connsiteX95" fmla="*/ 2149226 w 9662615"/>
              <a:gd name="connsiteY95" fmla="*/ 1523409 h 1587534"/>
              <a:gd name="connsiteX96" fmla="*/ 2084783 w 9662615"/>
              <a:gd name="connsiteY96" fmla="*/ 1524245 h 1587534"/>
              <a:gd name="connsiteX97" fmla="*/ 2070075 w 9662615"/>
              <a:gd name="connsiteY97" fmla="*/ 1511285 h 1587534"/>
              <a:gd name="connsiteX98" fmla="*/ 2001057 w 9662615"/>
              <a:gd name="connsiteY98" fmla="*/ 1516449 h 1587534"/>
              <a:gd name="connsiteX99" fmla="*/ 1896330 w 9662615"/>
              <a:gd name="connsiteY99" fmla="*/ 1525725 h 1587534"/>
              <a:gd name="connsiteX100" fmla="*/ 1835994 w 9662615"/>
              <a:gd name="connsiteY100" fmla="*/ 1527678 h 1587534"/>
              <a:gd name="connsiteX101" fmla="*/ 1671119 w 9662615"/>
              <a:gd name="connsiteY101" fmla="*/ 1536701 h 1587534"/>
              <a:gd name="connsiteX102" fmla="*/ 1601337 w 9662615"/>
              <a:gd name="connsiteY102" fmla="*/ 1548552 h 1587534"/>
              <a:gd name="connsiteX103" fmla="*/ 1407755 w 9662615"/>
              <a:gd name="connsiteY103" fmla="*/ 1571444 h 1587534"/>
              <a:gd name="connsiteX104" fmla="*/ 1271994 w 9662615"/>
              <a:gd name="connsiteY104" fmla="*/ 1579471 h 1587534"/>
              <a:gd name="connsiteX105" fmla="*/ 1249226 w 9662615"/>
              <a:gd name="connsiteY105" fmla="*/ 1583140 h 1587534"/>
              <a:gd name="connsiteX106" fmla="*/ 1217719 w 9662615"/>
              <a:gd name="connsiteY106" fmla="*/ 1580863 h 1587534"/>
              <a:gd name="connsiteX107" fmla="*/ 1091432 w 9662615"/>
              <a:gd name="connsiteY107" fmla="*/ 1571003 h 1587534"/>
              <a:gd name="connsiteX108" fmla="*/ 992039 w 9662615"/>
              <a:gd name="connsiteY108" fmla="*/ 1556662 h 1587534"/>
              <a:gd name="connsiteX109" fmla="*/ 868264 w 9662615"/>
              <a:gd name="connsiteY109" fmla="*/ 1566392 h 1587534"/>
              <a:gd name="connsiteX110" fmla="*/ 792765 w 9662615"/>
              <a:gd name="connsiteY110" fmla="*/ 1563102 h 1587534"/>
              <a:gd name="connsiteX111" fmla="*/ 669055 w 9662615"/>
              <a:gd name="connsiteY111" fmla="*/ 1543638 h 1587534"/>
              <a:gd name="connsiteX112" fmla="*/ 506152 w 9662615"/>
              <a:gd name="connsiteY112" fmla="*/ 1549124 h 1587534"/>
              <a:gd name="connsiteX113" fmla="*/ 472797 w 9662615"/>
              <a:gd name="connsiteY113" fmla="*/ 1568904 h 1587534"/>
              <a:gd name="connsiteX114" fmla="*/ 427864 w 9662615"/>
              <a:gd name="connsiteY114" fmla="*/ 1580848 h 1587534"/>
              <a:gd name="connsiteX115" fmla="*/ 408381 w 9662615"/>
              <a:gd name="connsiteY115" fmla="*/ 1552940 h 1587534"/>
              <a:gd name="connsiteX116" fmla="*/ 267163 w 9662615"/>
              <a:gd name="connsiteY116" fmla="*/ 1531913 h 1587534"/>
              <a:gd name="connsiteX117" fmla="*/ 196644 w 9662615"/>
              <a:gd name="connsiteY117" fmla="*/ 1524565 h 1587534"/>
              <a:gd name="connsiteX118" fmla="*/ 86819 w 9662615"/>
              <a:gd name="connsiteY118" fmla="*/ 1519517 h 1587534"/>
              <a:gd name="connsiteX119" fmla="*/ 53369 w 9662615"/>
              <a:gd name="connsiteY119" fmla="*/ 1516853 h 1587534"/>
              <a:gd name="connsiteX120" fmla="*/ 2359 w 9662615"/>
              <a:gd name="connsiteY120" fmla="*/ 1515247 h 1587534"/>
              <a:gd name="connsiteX121" fmla="*/ 0 w 9662615"/>
              <a:gd name="connsiteY121" fmla="*/ 1514932 h 1587534"/>
              <a:gd name="connsiteX122" fmla="*/ 0 w 9662615"/>
              <a:gd name="connsiteY122" fmla="*/ 0 h 1587534"/>
              <a:gd name="connsiteX0" fmla="*/ 0 w 9662615"/>
              <a:gd name="connsiteY0" fmla="*/ 0 h 1587534"/>
              <a:gd name="connsiteX1" fmla="*/ 9662615 w 9662615"/>
              <a:gd name="connsiteY1" fmla="*/ 0 h 1587534"/>
              <a:gd name="connsiteX2" fmla="*/ 9662615 w 9662615"/>
              <a:gd name="connsiteY2" fmla="*/ 1280346 h 1587534"/>
              <a:gd name="connsiteX3" fmla="*/ 9658420 w 9662615"/>
              <a:gd name="connsiteY3" fmla="*/ 1280106 h 1587534"/>
              <a:gd name="connsiteX4" fmla="*/ 9469546 w 9662615"/>
              <a:gd name="connsiteY4" fmla="*/ 1289837 h 1587534"/>
              <a:gd name="connsiteX5" fmla="*/ 9385895 w 9662615"/>
              <a:gd name="connsiteY5" fmla="*/ 1269203 h 1587534"/>
              <a:gd name="connsiteX6" fmla="*/ 9144767 w 9662615"/>
              <a:gd name="connsiteY6" fmla="*/ 1264120 h 1587534"/>
              <a:gd name="connsiteX7" fmla="*/ 8837252 w 9662615"/>
              <a:gd name="connsiteY7" fmla="*/ 1350515 h 1587534"/>
              <a:gd name="connsiteX8" fmla="*/ 8705466 w 9662615"/>
              <a:gd name="connsiteY8" fmla="*/ 1342419 h 1587534"/>
              <a:gd name="connsiteX9" fmla="*/ 8652221 w 9662615"/>
              <a:gd name="connsiteY9" fmla="*/ 1326906 h 1587534"/>
              <a:gd name="connsiteX10" fmla="*/ 8632312 w 9662615"/>
              <a:gd name="connsiteY10" fmla="*/ 1326025 h 1587534"/>
              <a:gd name="connsiteX11" fmla="*/ 8591582 w 9662615"/>
              <a:gd name="connsiteY11" fmla="*/ 1341666 h 1587534"/>
              <a:gd name="connsiteX12" fmla="*/ 8537336 w 9662615"/>
              <a:gd name="connsiteY12" fmla="*/ 1341684 h 1587534"/>
              <a:gd name="connsiteX13" fmla="*/ 8472508 w 9662615"/>
              <a:gd name="connsiteY13" fmla="*/ 1363109 h 1587534"/>
              <a:gd name="connsiteX14" fmla="*/ 8258477 w 9662615"/>
              <a:gd name="connsiteY14" fmla="*/ 1370666 h 1587534"/>
              <a:gd name="connsiteX15" fmla="*/ 8197961 w 9662615"/>
              <a:gd name="connsiteY15" fmla="*/ 1392804 h 1587534"/>
              <a:gd name="connsiteX16" fmla="*/ 8171196 w 9662615"/>
              <a:gd name="connsiteY16" fmla="*/ 1397216 h 1587534"/>
              <a:gd name="connsiteX17" fmla="*/ 8127667 w 9662615"/>
              <a:gd name="connsiteY17" fmla="*/ 1418254 h 1587534"/>
              <a:gd name="connsiteX18" fmla="*/ 7974579 w 9662615"/>
              <a:gd name="connsiteY18" fmla="*/ 1383439 h 1587534"/>
              <a:gd name="connsiteX19" fmla="*/ 7768351 w 9662615"/>
              <a:gd name="connsiteY19" fmla="*/ 1395051 h 1587534"/>
              <a:gd name="connsiteX20" fmla="*/ 7635985 w 9662615"/>
              <a:gd name="connsiteY20" fmla="*/ 1386363 h 1587534"/>
              <a:gd name="connsiteX21" fmla="*/ 7466069 w 9662615"/>
              <a:gd name="connsiteY21" fmla="*/ 1377654 h 1587534"/>
              <a:gd name="connsiteX22" fmla="*/ 7355642 w 9662615"/>
              <a:gd name="connsiteY22" fmla="*/ 1407761 h 1587534"/>
              <a:gd name="connsiteX23" fmla="*/ 7151610 w 9662615"/>
              <a:gd name="connsiteY23" fmla="*/ 1397856 h 1587534"/>
              <a:gd name="connsiteX24" fmla="*/ 7082147 w 9662615"/>
              <a:gd name="connsiteY24" fmla="*/ 1406113 h 1587534"/>
              <a:gd name="connsiteX25" fmla="*/ 7014958 w 9662615"/>
              <a:gd name="connsiteY25" fmla="*/ 1396883 h 1587534"/>
              <a:gd name="connsiteX26" fmla="*/ 6907567 w 9662615"/>
              <a:gd name="connsiteY26" fmla="*/ 1419149 h 1587534"/>
              <a:gd name="connsiteX27" fmla="*/ 6748428 w 9662615"/>
              <a:gd name="connsiteY27" fmla="*/ 1420308 h 1587534"/>
              <a:gd name="connsiteX28" fmla="*/ 6654257 w 9662615"/>
              <a:gd name="connsiteY28" fmla="*/ 1424143 h 1587534"/>
              <a:gd name="connsiteX29" fmla="*/ 6620123 w 9662615"/>
              <a:gd name="connsiteY29" fmla="*/ 1430535 h 1587534"/>
              <a:gd name="connsiteX30" fmla="*/ 6571355 w 9662615"/>
              <a:gd name="connsiteY30" fmla="*/ 1436144 h 1587534"/>
              <a:gd name="connsiteX31" fmla="*/ 6486557 w 9662615"/>
              <a:gd name="connsiteY31" fmla="*/ 1449861 h 1587534"/>
              <a:gd name="connsiteX32" fmla="*/ 6370419 w 9662615"/>
              <a:gd name="connsiteY32" fmla="*/ 1461649 h 1587534"/>
              <a:gd name="connsiteX33" fmla="*/ 6278839 w 9662615"/>
              <a:gd name="connsiteY33" fmla="*/ 1449160 h 1587534"/>
              <a:gd name="connsiteX34" fmla="*/ 6272455 w 9662615"/>
              <a:gd name="connsiteY34" fmla="*/ 1453191 h 1587534"/>
              <a:gd name="connsiteX35" fmla="*/ 6212659 w 9662615"/>
              <a:gd name="connsiteY35" fmla="*/ 1454850 h 1587534"/>
              <a:gd name="connsiteX36" fmla="*/ 6069317 w 9662615"/>
              <a:gd name="connsiteY36" fmla="*/ 1445838 h 1587534"/>
              <a:gd name="connsiteX37" fmla="*/ 5878477 w 9662615"/>
              <a:gd name="connsiteY37" fmla="*/ 1439180 h 1587534"/>
              <a:gd name="connsiteX38" fmla="*/ 5838387 w 9662615"/>
              <a:gd name="connsiteY38" fmla="*/ 1444679 h 1587534"/>
              <a:gd name="connsiteX39" fmla="*/ 5771136 w 9662615"/>
              <a:gd name="connsiteY39" fmla="*/ 1453639 h 1587534"/>
              <a:gd name="connsiteX40" fmla="*/ 5724081 w 9662615"/>
              <a:gd name="connsiteY40" fmla="*/ 1470431 h 1587534"/>
              <a:gd name="connsiteX41" fmla="*/ 5666577 w 9662615"/>
              <a:gd name="connsiteY41" fmla="*/ 1473921 h 1587534"/>
              <a:gd name="connsiteX42" fmla="*/ 5649068 w 9662615"/>
              <a:gd name="connsiteY42" fmla="*/ 1461676 h 1587534"/>
              <a:gd name="connsiteX43" fmla="*/ 5588902 w 9662615"/>
              <a:gd name="connsiteY43" fmla="*/ 1469647 h 1587534"/>
              <a:gd name="connsiteX44" fmla="*/ 5498090 w 9662615"/>
              <a:gd name="connsiteY44" fmla="*/ 1483173 h 1587534"/>
              <a:gd name="connsiteX45" fmla="*/ 5444641 w 9662615"/>
              <a:gd name="connsiteY45" fmla="*/ 1487602 h 1587534"/>
              <a:gd name="connsiteX46" fmla="*/ 5299812 w 9662615"/>
              <a:gd name="connsiteY46" fmla="*/ 1503362 h 1587534"/>
              <a:gd name="connsiteX47" fmla="*/ 5213947 w 9662615"/>
              <a:gd name="connsiteY47" fmla="*/ 1516637 h 1587534"/>
              <a:gd name="connsiteX48" fmla="*/ 5090342 w 9662615"/>
              <a:gd name="connsiteY48" fmla="*/ 1546680 h 1587534"/>
              <a:gd name="connsiteX49" fmla="*/ 5082104 w 9662615"/>
              <a:gd name="connsiteY49" fmla="*/ 1547781 h 1587534"/>
              <a:gd name="connsiteX50" fmla="*/ 5059484 w 9662615"/>
              <a:gd name="connsiteY50" fmla="*/ 1546802 h 1587534"/>
              <a:gd name="connsiteX51" fmla="*/ 5050958 w 9662615"/>
              <a:gd name="connsiteY51" fmla="*/ 1545776 h 1587534"/>
              <a:gd name="connsiteX52" fmla="*/ 5038524 w 9662615"/>
              <a:gd name="connsiteY52" fmla="*/ 1545675 h 1587534"/>
              <a:gd name="connsiteX53" fmla="*/ 5038223 w 9662615"/>
              <a:gd name="connsiteY53" fmla="*/ 1545881 h 1587534"/>
              <a:gd name="connsiteX54" fmla="*/ 5026564 w 9662615"/>
              <a:gd name="connsiteY54" fmla="*/ 1545376 h 1587534"/>
              <a:gd name="connsiteX55" fmla="*/ 4969433 w 9662615"/>
              <a:gd name="connsiteY55" fmla="*/ 1540263 h 1587534"/>
              <a:gd name="connsiteX56" fmla="*/ 4921303 w 9662615"/>
              <a:gd name="connsiteY56" fmla="*/ 1575379 h 1587534"/>
              <a:gd name="connsiteX57" fmla="*/ 4863775 w 9662615"/>
              <a:gd name="connsiteY57" fmla="*/ 1562633 h 1587534"/>
              <a:gd name="connsiteX58" fmla="*/ 4847242 w 9662615"/>
              <a:gd name="connsiteY58" fmla="*/ 1565435 h 1587534"/>
              <a:gd name="connsiteX59" fmla="*/ 4830335 w 9662615"/>
              <a:gd name="connsiteY59" fmla="*/ 1587534 h 1587534"/>
              <a:gd name="connsiteX60" fmla="*/ 4791466 w 9662615"/>
              <a:gd name="connsiteY60" fmla="*/ 1561324 h 1587534"/>
              <a:gd name="connsiteX61" fmla="*/ 4784247 w 9662615"/>
              <a:gd name="connsiteY61" fmla="*/ 1562342 h 1587534"/>
              <a:gd name="connsiteX62" fmla="*/ 4748477 w 9662615"/>
              <a:gd name="connsiteY62" fmla="*/ 1556925 h 1587534"/>
              <a:gd name="connsiteX63" fmla="*/ 4730033 w 9662615"/>
              <a:gd name="connsiteY63" fmla="*/ 1555274 h 1587534"/>
              <a:gd name="connsiteX64" fmla="*/ 4724747 w 9662615"/>
              <a:gd name="connsiteY64" fmla="*/ 1552439 h 1587534"/>
              <a:gd name="connsiteX65" fmla="*/ 4697562 w 9662615"/>
              <a:gd name="connsiteY65" fmla="*/ 1551206 h 1587534"/>
              <a:gd name="connsiteX66" fmla="*/ 4662664 w 9662615"/>
              <a:gd name="connsiteY66" fmla="*/ 1573162 h 1587534"/>
              <a:gd name="connsiteX67" fmla="*/ 4603028 w 9662615"/>
              <a:gd name="connsiteY67" fmla="*/ 1568821 h 1587534"/>
              <a:gd name="connsiteX68" fmla="*/ 4541612 w 9662615"/>
              <a:gd name="connsiteY68" fmla="*/ 1545262 h 1587534"/>
              <a:gd name="connsiteX69" fmla="*/ 4422155 w 9662615"/>
              <a:gd name="connsiteY69" fmla="*/ 1542059 h 1587534"/>
              <a:gd name="connsiteX70" fmla="*/ 4221826 w 9662615"/>
              <a:gd name="connsiteY70" fmla="*/ 1508923 h 1587534"/>
              <a:gd name="connsiteX71" fmla="*/ 4096601 w 9662615"/>
              <a:gd name="connsiteY71" fmla="*/ 1521563 h 1587534"/>
              <a:gd name="connsiteX72" fmla="*/ 3970635 w 9662615"/>
              <a:gd name="connsiteY72" fmla="*/ 1544815 h 1587534"/>
              <a:gd name="connsiteX73" fmla="*/ 3833906 w 9662615"/>
              <a:gd name="connsiteY73" fmla="*/ 1516637 h 1587534"/>
              <a:gd name="connsiteX74" fmla="*/ 3696258 w 9662615"/>
              <a:gd name="connsiteY74" fmla="*/ 1537563 h 1587534"/>
              <a:gd name="connsiteX75" fmla="*/ 3594070 w 9662615"/>
              <a:gd name="connsiteY75" fmla="*/ 1509422 h 1587534"/>
              <a:gd name="connsiteX76" fmla="*/ 3565233 w 9662615"/>
              <a:gd name="connsiteY76" fmla="*/ 1515122 h 1587534"/>
              <a:gd name="connsiteX77" fmla="*/ 3560267 w 9662615"/>
              <a:gd name="connsiteY77" fmla="*/ 1516288 h 1587534"/>
              <a:gd name="connsiteX78" fmla="*/ 3540258 w 9662615"/>
              <a:gd name="connsiteY78" fmla="*/ 1516976 h 1587534"/>
              <a:gd name="connsiteX79" fmla="*/ 3534780 w 9662615"/>
              <a:gd name="connsiteY79" fmla="*/ 1522141 h 1587534"/>
              <a:gd name="connsiteX80" fmla="*/ 3504783 w 9662615"/>
              <a:gd name="connsiteY80" fmla="*/ 1526739 h 1587534"/>
              <a:gd name="connsiteX81" fmla="*/ 3430805 w 9662615"/>
              <a:gd name="connsiteY81" fmla="*/ 1542521 h 1587534"/>
              <a:gd name="connsiteX82" fmla="*/ 3292707 w 9662615"/>
              <a:gd name="connsiteY82" fmla="*/ 1520490 h 1587534"/>
              <a:gd name="connsiteX83" fmla="*/ 3187872 w 9662615"/>
              <a:gd name="connsiteY83" fmla="*/ 1519991 h 1587534"/>
              <a:gd name="connsiteX84" fmla="*/ 3148026 w 9662615"/>
              <a:gd name="connsiteY84" fmla="*/ 1524777 h 1587534"/>
              <a:gd name="connsiteX85" fmla="*/ 3092394 w 9662615"/>
              <a:gd name="connsiteY85" fmla="*/ 1528115 h 1587534"/>
              <a:gd name="connsiteX86" fmla="*/ 2994200 w 9662615"/>
              <a:gd name="connsiteY86" fmla="*/ 1537857 h 1587534"/>
              <a:gd name="connsiteX87" fmla="*/ 2862301 w 9662615"/>
              <a:gd name="connsiteY87" fmla="*/ 1544250 h 1587534"/>
              <a:gd name="connsiteX88" fmla="*/ 2766335 w 9662615"/>
              <a:gd name="connsiteY88" fmla="*/ 1527662 h 1587534"/>
              <a:gd name="connsiteX89" fmla="*/ 2757836 w 9662615"/>
              <a:gd name="connsiteY89" fmla="*/ 1531371 h 1587534"/>
              <a:gd name="connsiteX90" fmla="*/ 2691555 w 9662615"/>
              <a:gd name="connsiteY90" fmla="*/ 1530283 h 1587534"/>
              <a:gd name="connsiteX91" fmla="*/ 2491676 w 9662615"/>
              <a:gd name="connsiteY91" fmla="*/ 1500859 h 1587534"/>
              <a:gd name="connsiteX92" fmla="*/ 2378036 w 9662615"/>
              <a:gd name="connsiteY92" fmla="*/ 1520645 h 1587534"/>
              <a:gd name="connsiteX93" fmla="*/ 2284269 w 9662615"/>
              <a:gd name="connsiteY93" fmla="*/ 1503068 h 1587534"/>
              <a:gd name="connsiteX94" fmla="*/ 2207104 w 9662615"/>
              <a:gd name="connsiteY94" fmla="*/ 1508888 h 1587534"/>
              <a:gd name="connsiteX95" fmla="*/ 2149226 w 9662615"/>
              <a:gd name="connsiteY95" fmla="*/ 1523409 h 1587534"/>
              <a:gd name="connsiteX96" fmla="*/ 2084783 w 9662615"/>
              <a:gd name="connsiteY96" fmla="*/ 1524245 h 1587534"/>
              <a:gd name="connsiteX97" fmla="*/ 2070075 w 9662615"/>
              <a:gd name="connsiteY97" fmla="*/ 1511285 h 1587534"/>
              <a:gd name="connsiteX98" fmla="*/ 2001057 w 9662615"/>
              <a:gd name="connsiteY98" fmla="*/ 1516449 h 1587534"/>
              <a:gd name="connsiteX99" fmla="*/ 1896330 w 9662615"/>
              <a:gd name="connsiteY99" fmla="*/ 1525725 h 1587534"/>
              <a:gd name="connsiteX100" fmla="*/ 1835994 w 9662615"/>
              <a:gd name="connsiteY100" fmla="*/ 1527678 h 1587534"/>
              <a:gd name="connsiteX101" fmla="*/ 1671119 w 9662615"/>
              <a:gd name="connsiteY101" fmla="*/ 1536701 h 1587534"/>
              <a:gd name="connsiteX102" fmla="*/ 1601337 w 9662615"/>
              <a:gd name="connsiteY102" fmla="*/ 1548552 h 1587534"/>
              <a:gd name="connsiteX103" fmla="*/ 1407755 w 9662615"/>
              <a:gd name="connsiteY103" fmla="*/ 1571444 h 1587534"/>
              <a:gd name="connsiteX104" fmla="*/ 1271994 w 9662615"/>
              <a:gd name="connsiteY104" fmla="*/ 1579471 h 1587534"/>
              <a:gd name="connsiteX105" fmla="*/ 1249226 w 9662615"/>
              <a:gd name="connsiteY105" fmla="*/ 1583140 h 1587534"/>
              <a:gd name="connsiteX106" fmla="*/ 1217719 w 9662615"/>
              <a:gd name="connsiteY106" fmla="*/ 1580863 h 1587534"/>
              <a:gd name="connsiteX107" fmla="*/ 1091432 w 9662615"/>
              <a:gd name="connsiteY107" fmla="*/ 1571003 h 1587534"/>
              <a:gd name="connsiteX108" fmla="*/ 992039 w 9662615"/>
              <a:gd name="connsiteY108" fmla="*/ 1556662 h 1587534"/>
              <a:gd name="connsiteX109" fmla="*/ 868264 w 9662615"/>
              <a:gd name="connsiteY109" fmla="*/ 1566392 h 1587534"/>
              <a:gd name="connsiteX110" fmla="*/ 792765 w 9662615"/>
              <a:gd name="connsiteY110" fmla="*/ 1563102 h 1587534"/>
              <a:gd name="connsiteX111" fmla="*/ 669055 w 9662615"/>
              <a:gd name="connsiteY111" fmla="*/ 1543638 h 1587534"/>
              <a:gd name="connsiteX112" fmla="*/ 506152 w 9662615"/>
              <a:gd name="connsiteY112" fmla="*/ 1549124 h 1587534"/>
              <a:gd name="connsiteX113" fmla="*/ 472797 w 9662615"/>
              <a:gd name="connsiteY113" fmla="*/ 1568904 h 1587534"/>
              <a:gd name="connsiteX114" fmla="*/ 427864 w 9662615"/>
              <a:gd name="connsiteY114" fmla="*/ 1580848 h 1587534"/>
              <a:gd name="connsiteX115" fmla="*/ 408381 w 9662615"/>
              <a:gd name="connsiteY115" fmla="*/ 1552940 h 1587534"/>
              <a:gd name="connsiteX116" fmla="*/ 267163 w 9662615"/>
              <a:gd name="connsiteY116" fmla="*/ 1531913 h 1587534"/>
              <a:gd name="connsiteX117" fmla="*/ 196644 w 9662615"/>
              <a:gd name="connsiteY117" fmla="*/ 1524565 h 1587534"/>
              <a:gd name="connsiteX118" fmla="*/ 86819 w 9662615"/>
              <a:gd name="connsiteY118" fmla="*/ 1519517 h 1587534"/>
              <a:gd name="connsiteX119" fmla="*/ 53369 w 9662615"/>
              <a:gd name="connsiteY119" fmla="*/ 1516853 h 1587534"/>
              <a:gd name="connsiteX120" fmla="*/ 2359 w 9662615"/>
              <a:gd name="connsiteY120" fmla="*/ 1515247 h 1587534"/>
              <a:gd name="connsiteX121" fmla="*/ 0 w 9662615"/>
              <a:gd name="connsiteY121" fmla="*/ 1514932 h 1587534"/>
              <a:gd name="connsiteX122" fmla="*/ 0 w 9662615"/>
              <a:gd name="connsiteY122" fmla="*/ 0 h 1587534"/>
              <a:gd name="connsiteX0" fmla="*/ 0 w 9662615"/>
              <a:gd name="connsiteY0" fmla="*/ 0 h 1598136"/>
              <a:gd name="connsiteX1" fmla="*/ 9662615 w 9662615"/>
              <a:gd name="connsiteY1" fmla="*/ 0 h 1598136"/>
              <a:gd name="connsiteX2" fmla="*/ 9662615 w 9662615"/>
              <a:gd name="connsiteY2" fmla="*/ 1280346 h 1598136"/>
              <a:gd name="connsiteX3" fmla="*/ 9658420 w 9662615"/>
              <a:gd name="connsiteY3" fmla="*/ 1280106 h 1598136"/>
              <a:gd name="connsiteX4" fmla="*/ 9469546 w 9662615"/>
              <a:gd name="connsiteY4" fmla="*/ 1289837 h 1598136"/>
              <a:gd name="connsiteX5" fmla="*/ 9385895 w 9662615"/>
              <a:gd name="connsiteY5" fmla="*/ 1269203 h 1598136"/>
              <a:gd name="connsiteX6" fmla="*/ 9144767 w 9662615"/>
              <a:gd name="connsiteY6" fmla="*/ 1264120 h 1598136"/>
              <a:gd name="connsiteX7" fmla="*/ 8837252 w 9662615"/>
              <a:gd name="connsiteY7" fmla="*/ 1350515 h 1598136"/>
              <a:gd name="connsiteX8" fmla="*/ 8705466 w 9662615"/>
              <a:gd name="connsiteY8" fmla="*/ 1342419 h 1598136"/>
              <a:gd name="connsiteX9" fmla="*/ 8652221 w 9662615"/>
              <a:gd name="connsiteY9" fmla="*/ 1326906 h 1598136"/>
              <a:gd name="connsiteX10" fmla="*/ 8632312 w 9662615"/>
              <a:gd name="connsiteY10" fmla="*/ 1326025 h 1598136"/>
              <a:gd name="connsiteX11" fmla="*/ 8591582 w 9662615"/>
              <a:gd name="connsiteY11" fmla="*/ 1341666 h 1598136"/>
              <a:gd name="connsiteX12" fmla="*/ 8537336 w 9662615"/>
              <a:gd name="connsiteY12" fmla="*/ 1341684 h 1598136"/>
              <a:gd name="connsiteX13" fmla="*/ 8472508 w 9662615"/>
              <a:gd name="connsiteY13" fmla="*/ 1363109 h 1598136"/>
              <a:gd name="connsiteX14" fmla="*/ 8258477 w 9662615"/>
              <a:gd name="connsiteY14" fmla="*/ 1370666 h 1598136"/>
              <a:gd name="connsiteX15" fmla="*/ 8197961 w 9662615"/>
              <a:gd name="connsiteY15" fmla="*/ 1392804 h 1598136"/>
              <a:gd name="connsiteX16" fmla="*/ 8171196 w 9662615"/>
              <a:gd name="connsiteY16" fmla="*/ 1397216 h 1598136"/>
              <a:gd name="connsiteX17" fmla="*/ 8127667 w 9662615"/>
              <a:gd name="connsiteY17" fmla="*/ 1418254 h 1598136"/>
              <a:gd name="connsiteX18" fmla="*/ 7974579 w 9662615"/>
              <a:gd name="connsiteY18" fmla="*/ 1383439 h 1598136"/>
              <a:gd name="connsiteX19" fmla="*/ 7768351 w 9662615"/>
              <a:gd name="connsiteY19" fmla="*/ 1395051 h 1598136"/>
              <a:gd name="connsiteX20" fmla="*/ 7635985 w 9662615"/>
              <a:gd name="connsiteY20" fmla="*/ 1386363 h 1598136"/>
              <a:gd name="connsiteX21" fmla="*/ 7466069 w 9662615"/>
              <a:gd name="connsiteY21" fmla="*/ 1377654 h 1598136"/>
              <a:gd name="connsiteX22" fmla="*/ 7355642 w 9662615"/>
              <a:gd name="connsiteY22" fmla="*/ 1407761 h 1598136"/>
              <a:gd name="connsiteX23" fmla="*/ 7151610 w 9662615"/>
              <a:gd name="connsiteY23" fmla="*/ 1397856 h 1598136"/>
              <a:gd name="connsiteX24" fmla="*/ 7082147 w 9662615"/>
              <a:gd name="connsiteY24" fmla="*/ 1406113 h 1598136"/>
              <a:gd name="connsiteX25" fmla="*/ 7014958 w 9662615"/>
              <a:gd name="connsiteY25" fmla="*/ 1396883 h 1598136"/>
              <a:gd name="connsiteX26" fmla="*/ 6907567 w 9662615"/>
              <a:gd name="connsiteY26" fmla="*/ 1419149 h 1598136"/>
              <a:gd name="connsiteX27" fmla="*/ 6748428 w 9662615"/>
              <a:gd name="connsiteY27" fmla="*/ 1420308 h 1598136"/>
              <a:gd name="connsiteX28" fmla="*/ 6654257 w 9662615"/>
              <a:gd name="connsiteY28" fmla="*/ 1424143 h 1598136"/>
              <a:gd name="connsiteX29" fmla="*/ 6620123 w 9662615"/>
              <a:gd name="connsiteY29" fmla="*/ 1430535 h 1598136"/>
              <a:gd name="connsiteX30" fmla="*/ 6571355 w 9662615"/>
              <a:gd name="connsiteY30" fmla="*/ 1436144 h 1598136"/>
              <a:gd name="connsiteX31" fmla="*/ 6486557 w 9662615"/>
              <a:gd name="connsiteY31" fmla="*/ 1449861 h 1598136"/>
              <a:gd name="connsiteX32" fmla="*/ 6370419 w 9662615"/>
              <a:gd name="connsiteY32" fmla="*/ 1461649 h 1598136"/>
              <a:gd name="connsiteX33" fmla="*/ 6278839 w 9662615"/>
              <a:gd name="connsiteY33" fmla="*/ 1449160 h 1598136"/>
              <a:gd name="connsiteX34" fmla="*/ 6272455 w 9662615"/>
              <a:gd name="connsiteY34" fmla="*/ 1453191 h 1598136"/>
              <a:gd name="connsiteX35" fmla="*/ 6212659 w 9662615"/>
              <a:gd name="connsiteY35" fmla="*/ 1454850 h 1598136"/>
              <a:gd name="connsiteX36" fmla="*/ 6069317 w 9662615"/>
              <a:gd name="connsiteY36" fmla="*/ 1445838 h 1598136"/>
              <a:gd name="connsiteX37" fmla="*/ 5878477 w 9662615"/>
              <a:gd name="connsiteY37" fmla="*/ 1439180 h 1598136"/>
              <a:gd name="connsiteX38" fmla="*/ 5838387 w 9662615"/>
              <a:gd name="connsiteY38" fmla="*/ 1444679 h 1598136"/>
              <a:gd name="connsiteX39" fmla="*/ 5771136 w 9662615"/>
              <a:gd name="connsiteY39" fmla="*/ 1453639 h 1598136"/>
              <a:gd name="connsiteX40" fmla="*/ 5724081 w 9662615"/>
              <a:gd name="connsiteY40" fmla="*/ 1470431 h 1598136"/>
              <a:gd name="connsiteX41" fmla="*/ 5666577 w 9662615"/>
              <a:gd name="connsiteY41" fmla="*/ 1473921 h 1598136"/>
              <a:gd name="connsiteX42" fmla="*/ 5649068 w 9662615"/>
              <a:gd name="connsiteY42" fmla="*/ 1461676 h 1598136"/>
              <a:gd name="connsiteX43" fmla="*/ 5588902 w 9662615"/>
              <a:gd name="connsiteY43" fmla="*/ 1469647 h 1598136"/>
              <a:gd name="connsiteX44" fmla="*/ 5498090 w 9662615"/>
              <a:gd name="connsiteY44" fmla="*/ 1483173 h 1598136"/>
              <a:gd name="connsiteX45" fmla="*/ 5444641 w 9662615"/>
              <a:gd name="connsiteY45" fmla="*/ 1487602 h 1598136"/>
              <a:gd name="connsiteX46" fmla="*/ 5299812 w 9662615"/>
              <a:gd name="connsiteY46" fmla="*/ 1503362 h 1598136"/>
              <a:gd name="connsiteX47" fmla="*/ 5213947 w 9662615"/>
              <a:gd name="connsiteY47" fmla="*/ 1516637 h 1598136"/>
              <a:gd name="connsiteX48" fmla="*/ 5090342 w 9662615"/>
              <a:gd name="connsiteY48" fmla="*/ 1546680 h 1598136"/>
              <a:gd name="connsiteX49" fmla="*/ 5082104 w 9662615"/>
              <a:gd name="connsiteY49" fmla="*/ 1547781 h 1598136"/>
              <a:gd name="connsiteX50" fmla="*/ 5059484 w 9662615"/>
              <a:gd name="connsiteY50" fmla="*/ 1546802 h 1598136"/>
              <a:gd name="connsiteX51" fmla="*/ 5050958 w 9662615"/>
              <a:gd name="connsiteY51" fmla="*/ 1545776 h 1598136"/>
              <a:gd name="connsiteX52" fmla="*/ 5038524 w 9662615"/>
              <a:gd name="connsiteY52" fmla="*/ 1545675 h 1598136"/>
              <a:gd name="connsiteX53" fmla="*/ 5038223 w 9662615"/>
              <a:gd name="connsiteY53" fmla="*/ 1545881 h 1598136"/>
              <a:gd name="connsiteX54" fmla="*/ 5026564 w 9662615"/>
              <a:gd name="connsiteY54" fmla="*/ 1545376 h 1598136"/>
              <a:gd name="connsiteX55" fmla="*/ 4969433 w 9662615"/>
              <a:gd name="connsiteY55" fmla="*/ 1540263 h 1598136"/>
              <a:gd name="connsiteX56" fmla="*/ 4921303 w 9662615"/>
              <a:gd name="connsiteY56" fmla="*/ 1575379 h 1598136"/>
              <a:gd name="connsiteX57" fmla="*/ 4863775 w 9662615"/>
              <a:gd name="connsiteY57" fmla="*/ 1562633 h 1598136"/>
              <a:gd name="connsiteX58" fmla="*/ 4847242 w 9662615"/>
              <a:gd name="connsiteY58" fmla="*/ 1565435 h 1598136"/>
              <a:gd name="connsiteX59" fmla="*/ 4856839 w 9662615"/>
              <a:gd name="connsiteY59" fmla="*/ 1598136 h 1598136"/>
              <a:gd name="connsiteX60" fmla="*/ 4791466 w 9662615"/>
              <a:gd name="connsiteY60" fmla="*/ 1561324 h 1598136"/>
              <a:gd name="connsiteX61" fmla="*/ 4784247 w 9662615"/>
              <a:gd name="connsiteY61" fmla="*/ 1562342 h 1598136"/>
              <a:gd name="connsiteX62" fmla="*/ 4748477 w 9662615"/>
              <a:gd name="connsiteY62" fmla="*/ 1556925 h 1598136"/>
              <a:gd name="connsiteX63" fmla="*/ 4730033 w 9662615"/>
              <a:gd name="connsiteY63" fmla="*/ 1555274 h 1598136"/>
              <a:gd name="connsiteX64" fmla="*/ 4724747 w 9662615"/>
              <a:gd name="connsiteY64" fmla="*/ 1552439 h 1598136"/>
              <a:gd name="connsiteX65" fmla="*/ 4697562 w 9662615"/>
              <a:gd name="connsiteY65" fmla="*/ 1551206 h 1598136"/>
              <a:gd name="connsiteX66" fmla="*/ 4662664 w 9662615"/>
              <a:gd name="connsiteY66" fmla="*/ 1573162 h 1598136"/>
              <a:gd name="connsiteX67" fmla="*/ 4603028 w 9662615"/>
              <a:gd name="connsiteY67" fmla="*/ 1568821 h 1598136"/>
              <a:gd name="connsiteX68" fmla="*/ 4541612 w 9662615"/>
              <a:gd name="connsiteY68" fmla="*/ 1545262 h 1598136"/>
              <a:gd name="connsiteX69" fmla="*/ 4422155 w 9662615"/>
              <a:gd name="connsiteY69" fmla="*/ 1542059 h 1598136"/>
              <a:gd name="connsiteX70" fmla="*/ 4221826 w 9662615"/>
              <a:gd name="connsiteY70" fmla="*/ 1508923 h 1598136"/>
              <a:gd name="connsiteX71" fmla="*/ 4096601 w 9662615"/>
              <a:gd name="connsiteY71" fmla="*/ 1521563 h 1598136"/>
              <a:gd name="connsiteX72" fmla="*/ 3970635 w 9662615"/>
              <a:gd name="connsiteY72" fmla="*/ 1544815 h 1598136"/>
              <a:gd name="connsiteX73" fmla="*/ 3833906 w 9662615"/>
              <a:gd name="connsiteY73" fmla="*/ 1516637 h 1598136"/>
              <a:gd name="connsiteX74" fmla="*/ 3696258 w 9662615"/>
              <a:gd name="connsiteY74" fmla="*/ 1537563 h 1598136"/>
              <a:gd name="connsiteX75" fmla="*/ 3594070 w 9662615"/>
              <a:gd name="connsiteY75" fmla="*/ 1509422 h 1598136"/>
              <a:gd name="connsiteX76" fmla="*/ 3565233 w 9662615"/>
              <a:gd name="connsiteY76" fmla="*/ 1515122 h 1598136"/>
              <a:gd name="connsiteX77" fmla="*/ 3560267 w 9662615"/>
              <a:gd name="connsiteY77" fmla="*/ 1516288 h 1598136"/>
              <a:gd name="connsiteX78" fmla="*/ 3540258 w 9662615"/>
              <a:gd name="connsiteY78" fmla="*/ 1516976 h 1598136"/>
              <a:gd name="connsiteX79" fmla="*/ 3534780 w 9662615"/>
              <a:gd name="connsiteY79" fmla="*/ 1522141 h 1598136"/>
              <a:gd name="connsiteX80" fmla="*/ 3504783 w 9662615"/>
              <a:gd name="connsiteY80" fmla="*/ 1526739 h 1598136"/>
              <a:gd name="connsiteX81" fmla="*/ 3430805 w 9662615"/>
              <a:gd name="connsiteY81" fmla="*/ 1542521 h 1598136"/>
              <a:gd name="connsiteX82" fmla="*/ 3292707 w 9662615"/>
              <a:gd name="connsiteY82" fmla="*/ 1520490 h 1598136"/>
              <a:gd name="connsiteX83" fmla="*/ 3187872 w 9662615"/>
              <a:gd name="connsiteY83" fmla="*/ 1519991 h 1598136"/>
              <a:gd name="connsiteX84" fmla="*/ 3148026 w 9662615"/>
              <a:gd name="connsiteY84" fmla="*/ 1524777 h 1598136"/>
              <a:gd name="connsiteX85" fmla="*/ 3092394 w 9662615"/>
              <a:gd name="connsiteY85" fmla="*/ 1528115 h 1598136"/>
              <a:gd name="connsiteX86" fmla="*/ 2994200 w 9662615"/>
              <a:gd name="connsiteY86" fmla="*/ 1537857 h 1598136"/>
              <a:gd name="connsiteX87" fmla="*/ 2862301 w 9662615"/>
              <a:gd name="connsiteY87" fmla="*/ 1544250 h 1598136"/>
              <a:gd name="connsiteX88" fmla="*/ 2766335 w 9662615"/>
              <a:gd name="connsiteY88" fmla="*/ 1527662 h 1598136"/>
              <a:gd name="connsiteX89" fmla="*/ 2757836 w 9662615"/>
              <a:gd name="connsiteY89" fmla="*/ 1531371 h 1598136"/>
              <a:gd name="connsiteX90" fmla="*/ 2691555 w 9662615"/>
              <a:gd name="connsiteY90" fmla="*/ 1530283 h 1598136"/>
              <a:gd name="connsiteX91" fmla="*/ 2491676 w 9662615"/>
              <a:gd name="connsiteY91" fmla="*/ 1500859 h 1598136"/>
              <a:gd name="connsiteX92" fmla="*/ 2378036 w 9662615"/>
              <a:gd name="connsiteY92" fmla="*/ 1520645 h 1598136"/>
              <a:gd name="connsiteX93" fmla="*/ 2284269 w 9662615"/>
              <a:gd name="connsiteY93" fmla="*/ 1503068 h 1598136"/>
              <a:gd name="connsiteX94" fmla="*/ 2207104 w 9662615"/>
              <a:gd name="connsiteY94" fmla="*/ 1508888 h 1598136"/>
              <a:gd name="connsiteX95" fmla="*/ 2149226 w 9662615"/>
              <a:gd name="connsiteY95" fmla="*/ 1523409 h 1598136"/>
              <a:gd name="connsiteX96" fmla="*/ 2084783 w 9662615"/>
              <a:gd name="connsiteY96" fmla="*/ 1524245 h 1598136"/>
              <a:gd name="connsiteX97" fmla="*/ 2070075 w 9662615"/>
              <a:gd name="connsiteY97" fmla="*/ 1511285 h 1598136"/>
              <a:gd name="connsiteX98" fmla="*/ 2001057 w 9662615"/>
              <a:gd name="connsiteY98" fmla="*/ 1516449 h 1598136"/>
              <a:gd name="connsiteX99" fmla="*/ 1896330 w 9662615"/>
              <a:gd name="connsiteY99" fmla="*/ 1525725 h 1598136"/>
              <a:gd name="connsiteX100" fmla="*/ 1835994 w 9662615"/>
              <a:gd name="connsiteY100" fmla="*/ 1527678 h 1598136"/>
              <a:gd name="connsiteX101" fmla="*/ 1671119 w 9662615"/>
              <a:gd name="connsiteY101" fmla="*/ 1536701 h 1598136"/>
              <a:gd name="connsiteX102" fmla="*/ 1601337 w 9662615"/>
              <a:gd name="connsiteY102" fmla="*/ 1548552 h 1598136"/>
              <a:gd name="connsiteX103" fmla="*/ 1407755 w 9662615"/>
              <a:gd name="connsiteY103" fmla="*/ 1571444 h 1598136"/>
              <a:gd name="connsiteX104" fmla="*/ 1271994 w 9662615"/>
              <a:gd name="connsiteY104" fmla="*/ 1579471 h 1598136"/>
              <a:gd name="connsiteX105" fmla="*/ 1249226 w 9662615"/>
              <a:gd name="connsiteY105" fmla="*/ 1583140 h 1598136"/>
              <a:gd name="connsiteX106" fmla="*/ 1217719 w 9662615"/>
              <a:gd name="connsiteY106" fmla="*/ 1580863 h 1598136"/>
              <a:gd name="connsiteX107" fmla="*/ 1091432 w 9662615"/>
              <a:gd name="connsiteY107" fmla="*/ 1571003 h 1598136"/>
              <a:gd name="connsiteX108" fmla="*/ 992039 w 9662615"/>
              <a:gd name="connsiteY108" fmla="*/ 1556662 h 1598136"/>
              <a:gd name="connsiteX109" fmla="*/ 868264 w 9662615"/>
              <a:gd name="connsiteY109" fmla="*/ 1566392 h 1598136"/>
              <a:gd name="connsiteX110" fmla="*/ 792765 w 9662615"/>
              <a:gd name="connsiteY110" fmla="*/ 1563102 h 1598136"/>
              <a:gd name="connsiteX111" fmla="*/ 669055 w 9662615"/>
              <a:gd name="connsiteY111" fmla="*/ 1543638 h 1598136"/>
              <a:gd name="connsiteX112" fmla="*/ 506152 w 9662615"/>
              <a:gd name="connsiteY112" fmla="*/ 1549124 h 1598136"/>
              <a:gd name="connsiteX113" fmla="*/ 472797 w 9662615"/>
              <a:gd name="connsiteY113" fmla="*/ 1568904 h 1598136"/>
              <a:gd name="connsiteX114" fmla="*/ 427864 w 9662615"/>
              <a:gd name="connsiteY114" fmla="*/ 1580848 h 1598136"/>
              <a:gd name="connsiteX115" fmla="*/ 408381 w 9662615"/>
              <a:gd name="connsiteY115" fmla="*/ 1552940 h 1598136"/>
              <a:gd name="connsiteX116" fmla="*/ 267163 w 9662615"/>
              <a:gd name="connsiteY116" fmla="*/ 1531913 h 1598136"/>
              <a:gd name="connsiteX117" fmla="*/ 196644 w 9662615"/>
              <a:gd name="connsiteY117" fmla="*/ 1524565 h 1598136"/>
              <a:gd name="connsiteX118" fmla="*/ 86819 w 9662615"/>
              <a:gd name="connsiteY118" fmla="*/ 1519517 h 1598136"/>
              <a:gd name="connsiteX119" fmla="*/ 53369 w 9662615"/>
              <a:gd name="connsiteY119" fmla="*/ 1516853 h 1598136"/>
              <a:gd name="connsiteX120" fmla="*/ 2359 w 9662615"/>
              <a:gd name="connsiteY120" fmla="*/ 1515247 h 1598136"/>
              <a:gd name="connsiteX121" fmla="*/ 0 w 9662615"/>
              <a:gd name="connsiteY121" fmla="*/ 1514932 h 1598136"/>
              <a:gd name="connsiteX122" fmla="*/ 0 w 9662615"/>
              <a:gd name="connsiteY122" fmla="*/ 0 h 1598136"/>
              <a:gd name="connsiteX0" fmla="*/ 0 w 9662615"/>
              <a:gd name="connsiteY0" fmla="*/ 0 h 1598136"/>
              <a:gd name="connsiteX1" fmla="*/ 9662615 w 9662615"/>
              <a:gd name="connsiteY1" fmla="*/ 0 h 1598136"/>
              <a:gd name="connsiteX2" fmla="*/ 9662615 w 9662615"/>
              <a:gd name="connsiteY2" fmla="*/ 1280346 h 1598136"/>
              <a:gd name="connsiteX3" fmla="*/ 9658420 w 9662615"/>
              <a:gd name="connsiteY3" fmla="*/ 1280106 h 1598136"/>
              <a:gd name="connsiteX4" fmla="*/ 9469546 w 9662615"/>
              <a:gd name="connsiteY4" fmla="*/ 1289837 h 1598136"/>
              <a:gd name="connsiteX5" fmla="*/ 9385895 w 9662615"/>
              <a:gd name="connsiteY5" fmla="*/ 1269203 h 1598136"/>
              <a:gd name="connsiteX6" fmla="*/ 9144767 w 9662615"/>
              <a:gd name="connsiteY6" fmla="*/ 1264120 h 1598136"/>
              <a:gd name="connsiteX7" fmla="*/ 8837252 w 9662615"/>
              <a:gd name="connsiteY7" fmla="*/ 1350515 h 1598136"/>
              <a:gd name="connsiteX8" fmla="*/ 8705466 w 9662615"/>
              <a:gd name="connsiteY8" fmla="*/ 1342419 h 1598136"/>
              <a:gd name="connsiteX9" fmla="*/ 8652221 w 9662615"/>
              <a:gd name="connsiteY9" fmla="*/ 1326906 h 1598136"/>
              <a:gd name="connsiteX10" fmla="*/ 8632312 w 9662615"/>
              <a:gd name="connsiteY10" fmla="*/ 1326025 h 1598136"/>
              <a:gd name="connsiteX11" fmla="*/ 8591582 w 9662615"/>
              <a:gd name="connsiteY11" fmla="*/ 1341666 h 1598136"/>
              <a:gd name="connsiteX12" fmla="*/ 8537336 w 9662615"/>
              <a:gd name="connsiteY12" fmla="*/ 1341684 h 1598136"/>
              <a:gd name="connsiteX13" fmla="*/ 8472508 w 9662615"/>
              <a:gd name="connsiteY13" fmla="*/ 1363109 h 1598136"/>
              <a:gd name="connsiteX14" fmla="*/ 8258477 w 9662615"/>
              <a:gd name="connsiteY14" fmla="*/ 1370666 h 1598136"/>
              <a:gd name="connsiteX15" fmla="*/ 8197961 w 9662615"/>
              <a:gd name="connsiteY15" fmla="*/ 1392804 h 1598136"/>
              <a:gd name="connsiteX16" fmla="*/ 8171196 w 9662615"/>
              <a:gd name="connsiteY16" fmla="*/ 1397216 h 1598136"/>
              <a:gd name="connsiteX17" fmla="*/ 8127667 w 9662615"/>
              <a:gd name="connsiteY17" fmla="*/ 1418254 h 1598136"/>
              <a:gd name="connsiteX18" fmla="*/ 7974579 w 9662615"/>
              <a:gd name="connsiteY18" fmla="*/ 1383439 h 1598136"/>
              <a:gd name="connsiteX19" fmla="*/ 7768351 w 9662615"/>
              <a:gd name="connsiteY19" fmla="*/ 1395051 h 1598136"/>
              <a:gd name="connsiteX20" fmla="*/ 7635985 w 9662615"/>
              <a:gd name="connsiteY20" fmla="*/ 1386363 h 1598136"/>
              <a:gd name="connsiteX21" fmla="*/ 7466069 w 9662615"/>
              <a:gd name="connsiteY21" fmla="*/ 1377654 h 1598136"/>
              <a:gd name="connsiteX22" fmla="*/ 7355642 w 9662615"/>
              <a:gd name="connsiteY22" fmla="*/ 1407761 h 1598136"/>
              <a:gd name="connsiteX23" fmla="*/ 7151610 w 9662615"/>
              <a:gd name="connsiteY23" fmla="*/ 1397856 h 1598136"/>
              <a:gd name="connsiteX24" fmla="*/ 7082147 w 9662615"/>
              <a:gd name="connsiteY24" fmla="*/ 1406113 h 1598136"/>
              <a:gd name="connsiteX25" fmla="*/ 7014958 w 9662615"/>
              <a:gd name="connsiteY25" fmla="*/ 1396883 h 1598136"/>
              <a:gd name="connsiteX26" fmla="*/ 6907567 w 9662615"/>
              <a:gd name="connsiteY26" fmla="*/ 1419149 h 1598136"/>
              <a:gd name="connsiteX27" fmla="*/ 6748428 w 9662615"/>
              <a:gd name="connsiteY27" fmla="*/ 1420308 h 1598136"/>
              <a:gd name="connsiteX28" fmla="*/ 6654257 w 9662615"/>
              <a:gd name="connsiteY28" fmla="*/ 1424143 h 1598136"/>
              <a:gd name="connsiteX29" fmla="*/ 6620123 w 9662615"/>
              <a:gd name="connsiteY29" fmla="*/ 1430535 h 1598136"/>
              <a:gd name="connsiteX30" fmla="*/ 6571355 w 9662615"/>
              <a:gd name="connsiteY30" fmla="*/ 1436144 h 1598136"/>
              <a:gd name="connsiteX31" fmla="*/ 6486557 w 9662615"/>
              <a:gd name="connsiteY31" fmla="*/ 1449861 h 1598136"/>
              <a:gd name="connsiteX32" fmla="*/ 6370419 w 9662615"/>
              <a:gd name="connsiteY32" fmla="*/ 1461649 h 1598136"/>
              <a:gd name="connsiteX33" fmla="*/ 6278839 w 9662615"/>
              <a:gd name="connsiteY33" fmla="*/ 1449160 h 1598136"/>
              <a:gd name="connsiteX34" fmla="*/ 6272455 w 9662615"/>
              <a:gd name="connsiteY34" fmla="*/ 1453191 h 1598136"/>
              <a:gd name="connsiteX35" fmla="*/ 6212659 w 9662615"/>
              <a:gd name="connsiteY35" fmla="*/ 1454850 h 1598136"/>
              <a:gd name="connsiteX36" fmla="*/ 6069317 w 9662615"/>
              <a:gd name="connsiteY36" fmla="*/ 1445838 h 1598136"/>
              <a:gd name="connsiteX37" fmla="*/ 5878477 w 9662615"/>
              <a:gd name="connsiteY37" fmla="*/ 1439180 h 1598136"/>
              <a:gd name="connsiteX38" fmla="*/ 5838387 w 9662615"/>
              <a:gd name="connsiteY38" fmla="*/ 1444679 h 1598136"/>
              <a:gd name="connsiteX39" fmla="*/ 5771136 w 9662615"/>
              <a:gd name="connsiteY39" fmla="*/ 1453639 h 1598136"/>
              <a:gd name="connsiteX40" fmla="*/ 5724081 w 9662615"/>
              <a:gd name="connsiteY40" fmla="*/ 1470431 h 1598136"/>
              <a:gd name="connsiteX41" fmla="*/ 5666577 w 9662615"/>
              <a:gd name="connsiteY41" fmla="*/ 1473921 h 1598136"/>
              <a:gd name="connsiteX42" fmla="*/ 5649068 w 9662615"/>
              <a:gd name="connsiteY42" fmla="*/ 1461676 h 1598136"/>
              <a:gd name="connsiteX43" fmla="*/ 5588902 w 9662615"/>
              <a:gd name="connsiteY43" fmla="*/ 1469647 h 1598136"/>
              <a:gd name="connsiteX44" fmla="*/ 5498090 w 9662615"/>
              <a:gd name="connsiteY44" fmla="*/ 1483173 h 1598136"/>
              <a:gd name="connsiteX45" fmla="*/ 5444641 w 9662615"/>
              <a:gd name="connsiteY45" fmla="*/ 1487602 h 1598136"/>
              <a:gd name="connsiteX46" fmla="*/ 5299812 w 9662615"/>
              <a:gd name="connsiteY46" fmla="*/ 1503362 h 1598136"/>
              <a:gd name="connsiteX47" fmla="*/ 5213947 w 9662615"/>
              <a:gd name="connsiteY47" fmla="*/ 1516637 h 1598136"/>
              <a:gd name="connsiteX48" fmla="*/ 5090342 w 9662615"/>
              <a:gd name="connsiteY48" fmla="*/ 1546680 h 1598136"/>
              <a:gd name="connsiteX49" fmla="*/ 5129812 w 9662615"/>
              <a:gd name="connsiteY49" fmla="*/ 1521277 h 1598136"/>
              <a:gd name="connsiteX50" fmla="*/ 5059484 w 9662615"/>
              <a:gd name="connsiteY50" fmla="*/ 1546802 h 1598136"/>
              <a:gd name="connsiteX51" fmla="*/ 5050958 w 9662615"/>
              <a:gd name="connsiteY51" fmla="*/ 1545776 h 1598136"/>
              <a:gd name="connsiteX52" fmla="*/ 5038524 w 9662615"/>
              <a:gd name="connsiteY52" fmla="*/ 1545675 h 1598136"/>
              <a:gd name="connsiteX53" fmla="*/ 5038223 w 9662615"/>
              <a:gd name="connsiteY53" fmla="*/ 1545881 h 1598136"/>
              <a:gd name="connsiteX54" fmla="*/ 5026564 w 9662615"/>
              <a:gd name="connsiteY54" fmla="*/ 1545376 h 1598136"/>
              <a:gd name="connsiteX55" fmla="*/ 4969433 w 9662615"/>
              <a:gd name="connsiteY55" fmla="*/ 1540263 h 1598136"/>
              <a:gd name="connsiteX56" fmla="*/ 4921303 w 9662615"/>
              <a:gd name="connsiteY56" fmla="*/ 1575379 h 1598136"/>
              <a:gd name="connsiteX57" fmla="*/ 4863775 w 9662615"/>
              <a:gd name="connsiteY57" fmla="*/ 1562633 h 1598136"/>
              <a:gd name="connsiteX58" fmla="*/ 4847242 w 9662615"/>
              <a:gd name="connsiteY58" fmla="*/ 1565435 h 1598136"/>
              <a:gd name="connsiteX59" fmla="*/ 4856839 w 9662615"/>
              <a:gd name="connsiteY59" fmla="*/ 1598136 h 1598136"/>
              <a:gd name="connsiteX60" fmla="*/ 4791466 w 9662615"/>
              <a:gd name="connsiteY60" fmla="*/ 1561324 h 1598136"/>
              <a:gd name="connsiteX61" fmla="*/ 4784247 w 9662615"/>
              <a:gd name="connsiteY61" fmla="*/ 1562342 h 1598136"/>
              <a:gd name="connsiteX62" fmla="*/ 4748477 w 9662615"/>
              <a:gd name="connsiteY62" fmla="*/ 1556925 h 1598136"/>
              <a:gd name="connsiteX63" fmla="*/ 4730033 w 9662615"/>
              <a:gd name="connsiteY63" fmla="*/ 1555274 h 1598136"/>
              <a:gd name="connsiteX64" fmla="*/ 4724747 w 9662615"/>
              <a:gd name="connsiteY64" fmla="*/ 1552439 h 1598136"/>
              <a:gd name="connsiteX65" fmla="*/ 4697562 w 9662615"/>
              <a:gd name="connsiteY65" fmla="*/ 1551206 h 1598136"/>
              <a:gd name="connsiteX66" fmla="*/ 4662664 w 9662615"/>
              <a:gd name="connsiteY66" fmla="*/ 1573162 h 1598136"/>
              <a:gd name="connsiteX67" fmla="*/ 4603028 w 9662615"/>
              <a:gd name="connsiteY67" fmla="*/ 1568821 h 1598136"/>
              <a:gd name="connsiteX68" fmla="*/ 4541612 w 9662615"/>
              <a:gd name="connsiteY68" fmla="*/ 1545262 h 1598136"/>
              <a:gd name="connsiteX69" fmla="*/ 4422155 w 9662615"/>
              <a:gd name="connsiteY69" fmla="*/ 1542059 h 1598136"/>
              <a:gd name="connsiteX70" fmla="*/ 4221826 w 9662615"/>
              <a:gd name="connsiteY70" fmla="*/ 1508923 h 1598136"/>
              <a:gd name="connsiteX71" fmla="*/ 4096601 w 9662615"/>
              <a:gd name="connsiteY71" fmla="*/ 1521563 h 1598136"/>
              <a:gd name="connsiteX72" fmla="*/ 3970635 w 9662615"/>
              <a:gd name="connsiteY72" fmla="*/ 1544815 h 1598136"/>
              <a:gd name="connsiteX73" fmla="*/ 3833906 w 9662615"/>
              <a:gd name="connsiteY73" fmla="*/ 1516637 h 1598136"/>
              <a:gd name="connsiteX74" fmla="*/ 3696258 w 9662615"/>
              <a:gd name="connsiteY74" fmla="*/ 1537563 h 1598136"/>
              <a:gd name="connsiteX75" fmla="*/ 3594070 w 9662615"/>
              <a:gd name="connsiteY75" fmla="*/ 1509422 h 1598136"/>
              <a:gd name="connsiteX76" fmla="*/ 3565233 w 9662615"/>
              <a:gd name="connsiteY76" fmla="*/ 1515122 h 1598136"/>
              <a:gd name="connsiteX77" fmla="*/ 3560267 w 9662615"/>
              <a:gd name="connsiteY77" fmla="*/ 1516288 h 1598136"/>
              <a:gd name="connsiteX78" fmla="*/ 3540258 w 9662615"/>
              <a:gd name="connsiteY78" fmla="*/ 1516976 h 1598136"/>
              <a:gd name="connsiteX79" fmla="*/ 3534780 w 9662615"/>
              <a:gd name="connsiteY79" fmla="*/ 1522141 h 1598136"/>
              <a:gd name="connsiteX80" fmla="*/ 3504783 w 9662615"/>
              <a:gd name="connsiteY80" fmla="*/ 1526739 h 1598136"/>
              <a:gd name="connsiteX81" fmla="*/ 3430805 w 9662615"/>
              <a:gd name="connsiteY81" fmla="*/ 1542521 h 1598136"/>
              <a:gd name="connsiteX82" fmla="*/ 3292707 w 9662615"/>
              <a:gd name="connsiteY82" fmla="*/ 1520490 h 1598136"/>
              <a:gd name="connsiteX83" fmla="*/ 3187872 w 9662615"/>
              <a:gd name="connsiteY83" fmla="*/ 1519991 h 1598136"/>
              <a:gd name="connsiteX84" fmla="*/ 3148026 w 9662615"/>
              <a:gd name="connsiteY84" fmla="*/ 1524777 h 1598136"/>
              <a:gd name="connsiteX85" fmla="*/ 3092394 w 9662615"/>
              <a:gd name="connsiteY85" fmla="*/ 1528115 h 1598136"/>
              <a:gd name="connsiteX86" fmla="*/ 2994200 w 9662615"/>
              <a:gd name="connsiteY86" fmla="*/ 1537857 h 1598136"/>
              <a:gd name="connsiteX87" fmla="*/ 2862301 w 9662615"/>
              <a:gd name="connsiteY87" fmla="*/ 1544250 h 1598136"/>
              <a:gd name="connsiteX88" fmla="*/ 2766335 w 9662615"/>
              <a:gd name="connsiteY88" fmla="*/ 1527662 h 1598136"/>
              <a:gd name="connsiteX89" fmla="*/ 2757836 w 9662615"/>
              <a:gd name="connsiteY89" fmla="*/ 1531371 h 1598136"/>
              <a:gd name="connsiteX90" fmla="*/ 2691555 w 9662615"/>
              <a:gd name="connsiteY90" fmla="*/ 1530283 h 1598136"/>
              <a:gd name="connsiteX91" fmla="*/ 2491676 w 9662615"/>
              <a:gd name="connsiteY91" fmla="*/ 1500859 h 1598136"/>
              <a:gd name="connsiteX92" fmla="*/ 2378036 w 9662615"/>
              <a:gd name="connsiteY92" fmla="*/ 1520645 h 1598136"/>
              <a:gd name="connsiteX93" fmla="*/ 2284269 w 9662615"/>
              <a:gd name="connsiteY93" fmla="*/ 1503068 h 1598136"/>
              <a:gd name="connsiteX94" fmla="*/ 2207104 w 9662615"/>
              <a:gd name="connsiteY94" fmla="*/ 1508888 h 1598136"/>
              <a:gd name="connsiteX95" fmla="*/ 2149226 w 9662615"/>
              <a:gd name="connsiteY95" fmla="*/ 1523409 h 1598136"/>
              <a:gd name="connsiteX96" fmla="*/ 2084783 w 9662615"/>
              <a:gd name="connsiteY96" fmla="*/ 1524245 h 1598136"/>
              <a:gd name="connsiteX97" fmla="*/ 2070075 w 9662615"/>
              <a:gd name="connsiteY97" fmla="*/ 1511285 h 1598136"/>
              <a:gd name="connsiteX98" fmla="*/ 2001057 w 9662615"/>
              <a:gd name="connsiteY98" fmla="*/ 1516449 h 1598136"/>
              <a:gd name="connsiteX99" fmla="*/ 1896330 w 9662615"/>
              <a:gd name="connsiteY99" fmla="*/ 1525725 h 1598136"/>
              <a:gd name="connsiteX100" fmla="*/ 1835994 w 9662615"/>
              <a:gd name="connsiteY100" fmla="*/ 1527678 h 1598136"/>
              <a:gd name="connsiteX101" fmla="*/ 1671119 w 9662615"/>
              <a:gd name="connsiteY101" fmla="*/ 1536701 h 1598136"/>
              <a:gd name="connsiteX102" fmla="*/ 1601337 w 9662615"/>
              <a:gd name="connsiteY102" fmla="*/ 1548552 h 1598136"/>
              <a:gd name="connsiteX103" fmla="*/ 1407755 w 9662615"/>
              <a:gd name="connsiteY103" fmla="*/ 1571444 h 1598136"/>
              <a:gd name="connsiteX104" fmla="*/ 1271994 w 9662615"/>
              <a:gd name="connsiteY104" fmla="*/ 1579471 h 1598136"/>
              <a:gd name="connsiteX105" fmla="*/ 1249226 w 9662615"/>
              <a:gd name="connsiteY105" fmla="*/ 1583140 h 1598136"/>
              <a:gd name="connsiteX106" fmla="*/ 1217719 w 9662615"/>
              <a:gd name="connsiteY106" fmla="*/ 1580863 h 1598136"/>
              <a:gd name="connsiteX107" fmla="*/ 1091432 w 9662615"/>
              <a:gd name="connsiteY107" fmla="*/ 1571003 h 1598136"/>
              <a:gd name="connsiteX108" fmla="*/ 992039 w 9662615"/>
              <a:gd name="connsiteY108" fmla="*/ 1556662 h 1598136"/>
              <a:gd name="connsiteX109" fmla="*/ 868264 w 9662615"/>
              <a:gd name="connsiteY109" fmla="*/ 1566392 h 1598136"/>
              <a:gd name="connsiteX110" fmla="*/ 792765 w 9662615"/>
              <a:gd name="connsiteY110" fmla="*/ 1563102 h 1598136"/>
              <a:gd name="connsiteX111" fmla="*/ 669055 w 9662615"/>
              <a:gd name="connsiteY111" fmla="*/ 1543638 h 1598136"/>
              <a:gd name="connsiteX112" fmla="*/ 506152 w 9662615"/>
              <a:gd name="connsiteY112" fmla="*/ 1549124 h 1598136"/>
              <a:gd name="connsiteX113" fmla="*/ 472797 w 9662615"/>
              <a:gd name="connsiteY113" fmla="*/ 1568904 h 1598136"/>
              <a:gd name="connsiteX114" fmla="*/ 427864 w 9662615"/>
              <a:gd name="connsiteY114" fmla="*/ 1580848 h 1598136"/>
              <a:gd name="connsiteX115" fmla="*/ 408381 w 9662615"/>
              <a:gd name="connsiteY115" fmla="*/ 1552940 h 1598136"/>
              <a:gd name="connsiteX116" fmla="*/ 267163 w 9662615"/>
              <a:gd name="connsiteY116" fmla="*/ 1531913 h 1598136"/>
              <a:gd name="connsiteX117" fmla="*/ 196644 w 9662615"/>
              <a:gd name="connsiteY117" fmla="*/ 1524565 h 1598136"/>
              <a:gd name="connsiteX118" fmla="*/ 86819 w 9662615"/>
              <a:gd name="connsiteY118" fmla="*/ 1519517 h 1598136"/>
              <a:gd name="connsiteX119" fmla="*/ 53369 w 9662615"/>
              <a:gd name="connsiteY119" fmla="*/ 1516853 h 1598136"/>
              <a:gd name="connsiteX120" fmla="*/ 2359 w 9662615"/>
              <a:gd name="connsiteY120" fmla="*/ 1515247 h 1598136"/>
              <a:gd name="connsiteX121" fmla="*/ 0 w 9662615"/>
              <a:gd name="connsiteY121" fmla="*/ 1514932 h 1598136"/>
              <a:gd name="connsiteX122" fmla="*/ 0 w 9662615"/>
              <a:gd name="connsiteY122" fmla="*/ 0 h 1598136"/>
              <a:gd name="connsiteX0" fmla="*/ 0 w 9662615"/>
              <a:gd name="connsiteY0" fmla="*/ 0 h 1598136"/>
              <a:gd name="connsiteX1" fmla="*/ 9662615 w 9662615"/>
              <a:gd name="connsiteY1" fmla="*/ 0 h 1598136"/>
              <a:gd name="connsiteX2" fmla="*/ 9662615 w 9662615"/>
              <a:gd name="connsiteY2" fmla="*/ 1280346 h 1598136"/>
              <a:gd name="connsiteX3" fmla="*/ 9658420 w 9662615"/>
              <a:gd name="connsiteY3" fmla="*/ 1280106 h 1598136"/>
              <a:gd name="connsiteX4" fmla="*/ 9469546 w 9662615"/>
              <a:gd name="connsiteY4" fmla="*/ 1289837 h 1598136"/>
              <a:gd name="connsiteX5" fmla="*/ 9385895 w 9662615"/>
              <a:gd name="connsiteY5" fmla="*/ 1269203 h 1598136"/>
              <a:gd name="connsiteX6" fmla="*/ 9144767 w 9662615"/>
              <a:gd name="connsiteY6" fmla="*/ 1264120 h 1598136"/>
              <a:gd name="connsiteX7" fmla="*/ 8837252 w 9662615"/>
              <a:gd name="connsiteY7" fmla="*/ 1350515 h 1598136"/>
              <a:gd name="connsiteX8" fmla="*/ 8705466 w 9662615"/>
              <a:gd name="connsiteY8" fmla="*/ 1342419 h 1598136"/>
              <a:gd name="connsiteX9" fmla="*/ 8652221 w 9662615"/>
              <a:gd name="connsiteY9" fmla="*/ 1326906 h 1598136"/>
              <a:gd name="connsiteX10" fmla="*/ 8632312 w 9662615"/>
              <a:gd name="connsiteY10" fmla="*/ 1326025 h 1598136"/>
              <a:gd name="connsiteX11" fmla="*/ 8591582 w 9662615"/>
              <a:gd name="connsiteY11" fmla="*/ 1341666 h 1598136"/>
              <a:gd name="connsiteX12" fmla="*/ 8537336 w 9662615"/>
              <a:gd name="connsiteY12" fmla="*/ 1341684 h 1598136"/>
              <a:gd name="connsiteX13" fmla="*/ 8472508 w 9662615"/>
              <a:gd name="connsiteY13" fmla="*/ 1363109 h 1598136"/>
              <a:gd name="connsiteX14" fmla="*/ 8258477 w 9662615"/>
              <a:gd name="connsiteY14" fmla="*/ 1370666 h 1598136"/>
              <a:gd name="connsiteX15" fmla="*/ 8197961 w 9662615"/>
              <a:gd name="connsiteY15" fmla="*/ 1392804 h 1598136"/>
              <a:gd name="connsiteX16" fmla="*/ 8171196 w 9662615"/>
              <a:gd name="connsiteY16" fmla="*/ 1397216 h 1598136"/>
              <a:gd name="connsiteX17" fmla="*/ 8127667 w 9662615"/>
              <a:gd name="connsiteY17" fmla="*/ 1418254 h 1598136"/>
              <a:gd name="connsiteX18" fmla="*/ 7974579 w 9662615"/>
              <a:gd name="connsiteY18" fmla="*/ 1383439 h 1598136"/>
              <a:gd name="connsiteX19" fmla="*/ 7768351 w 9662615"/>
              <a:gd name="connsiteY19" fmla="*/ 1395051 h 1598136"/>
              <a:gd name="connsiteX20" fmla="*/ 7635985 w 9662615"/>
              <a:gd name="connsiteY20" fmla="*/ 1386363 h 1598136"/>
              <a:gd name="connsiteX21" fmla="*/ 7466069 w 9662615"/>
              <a:gd name="connsiteY21" fmla="*/ 1377654 h 1598136"/>
              <a:gd name="connsiteX22" fmla="*/ 7355642 w 9662615"/>
              <a:gd name="connsiteY22" fmla="*/ 1407761 h 1598136"/>
              <a:gd name="connsiteX23" fmla="*/ 7151610 w 9662615"/>
              <a:gd name="connsiteY23" fmla="*/ 1397856 h 1598136"/>
              <a:gd name="connsiteX24" fmla="*/ 7082147 w 9662615"/>
              <a:gd name="connsiteY24" fmla="*/ 1406113 h 1598136"/>
              <a:gd name="connsiteX25" fmla="*/ 7014958 w 9662615"/>
              <a:gd name="connsiteY25" fmla="*/ 1396883 h 1598136"/>
              <a:gd name="connsiteX26" fmla="*/ 6907567 w 9662615"/>
              <a:gd name="connsiteY26" fmla="*/ 1419149 h 1598136"/>
              <a:gd name="connsiteX27" fmla="*/ 6748428 w 9662615"/>
              <a:gd name="connsiteY27" fmla="*/ 1420308 h 1598136"/>
              <a:gd name="connsiteX28" fmla="*/ 6654257 w 9662615"/>
              <a:gd name="connsiteY28" fmla="*/ 1424143 h 1598136"/>
              <a:gd name="connsiteX29" fmla="*/ 6620123 w 9662615"/>
              <a:gd name="connsiteY29" fmla="*/ 1430535 h 1598136"/>
              <a:gd name="connsiteX30" fmla="*/ 6571355 w 9662615"/>
              <a:gd name="connsiteY30" fmla="*/ 1436144 h 1598136"/>
              <a:gd name="connsiteX31" fmla="*/ 6486557 w 9662615"/>
              <a:gd name="connsiteY31" fmla="*/ 1449861 h 1598136"/>
              <a:gd name="connsiteX32" fmla="*/ 6370419 w 9662615"/>
              <a:gd name="connsiteY32" fmla="*/ 1461649 h 1598136"/>
              <a:gd name="connsiteX33" fmla="*/ 6278839 w 9662615"/>
              <a:gd name="connsiteY33" fmla="*/ 1449160 h 1598136"/>
              <a:gd name="connsiteX34" fmla="*/ 6272455 w 9662615"/>
              <a:gd name="connsiteY34" fmla="*/ 1453191 h 1598136"/>
              <a:gd name="connsiteX35" fmla="*/ 6212659 w 9662615"/>
              <a:gd name="connsiteY35" fmla="*/ 1454850 h 1598136"/>
              <a:gd name="connsiteX36" fmla="*/ 6069317 w 9662615"/>
              <a:gd name="connsiteY36" fmla="*/ 1445838 h 1598136"/>
              <a:gd name="connsiteX37" fmla="*/ 5878477 w 9662615"/>
              <a:gd name="connsiteY37" fmla="*/ 1439180 h 1598136"/>
              <a:gd name="connsiteX38" fmla="*/ 5838387 w 9662615"/>
              <a:gd name="connsiteY38" fmla="*/ 1444679 h 1598136"/>
              <a:gd name="connsiteX39" fmla="*/ 5771136 w 9662615"/>
              <a:gd name="connsiteY39" fmla="*/ 1453639 h 1598136"/>
              <a:gd name="connsiteX40" fmla="*/ 5724081 w 9662615"/>
              <a:gd name="connsiteY40" fmla="*/ 1470431 h 1598136"/>
              <a:gd name="connsiteX41" fmla="*/ 5666577 w 9662615"/>
              <a:gd name="connsiteY41" fmla="*/ 1473921 h 1598136"/>
              <a:gd name="connsiteX42" fmla="*/ 5649068 w 9662615"/>
              <a:gd name="connsiteY42" fmla="*/ 1461676 h 1598136"/>
              <a:gd name="connsiteX43" fmla="*/ 5588902 w 9662615"/>
              <a:gd name="connsiteY43" fmla="*/ 1469647 h 1598136"/>
              <a:gd name="connsiteX44" fmla="*/ 5498090 w 9662615"/>
              <a:gd name="connsiteY44" fmla="*/ 1483173 h 1598136"/>
              <a:gd name="connsiteX45" fmla="*/ 5444641 w 9662615"/>
              <a:gd name="connsiteY45" fmla="*/ 1487602 h 1598136"/>
              <a:gd name="connsiteX46" fmla="*/ 5299812 w 9662615"/>
              <a:gd name="connsiteY46" fmla="*/ 1503362 h 1598136"/>
              <a:gd name="connsiteX47" fmla="*/ 5213947 w 9662615"/>
              <a:gd name="connsiteY47" fmla="*/ 1516637 h 1598136"/>
              <a:gd name="connsiteX48" fmla="*/ 5090342 w 9662615"/>
              <a:gd name="connsiteY48" fmla="*/ 1546680 h 1598136"/>
              <a:gd name="connsiteX49" fmla="*/ 5129812 w 9662615"/>
              <a:gd name="connsiteY49" fmla="*/ 1521277 h 1598136"/>
              <a:gd name="connsiteX50" fmla="*/ 5059484 w 9662615"/>
              <a:gd name="connsiteY50" fmla="*/ 1546802 h 1598136"/>
              <a:gd name="connsiteX51" fmla="*/ 5050958 w 9662615"/>
              <a:gd name="connsiteY51" fmla="*/ 1545776 h 1598136"/>
              <a:gd name="connsiteX52" fmla="*/ 5038524 w 9662615"/>
              <a:gd name="connsiteY52" fmla="*/ 1545675 h 1598136"/>
              <a:gd name="connsiteX53" fmla="*/ 5026564 w 9662615"/>
              <a:gd name="connsiteY53" fmla="*/ 1545376 h 1598136"/>
              <a:gd name="connsiteX54" fmla="*/ 4969433 w 9662615"/>
              <a:gd name="connsiteY54" fmla="*/ 1540263 h 1598136"/>
              <a:gd name="connsiteX55" fmla="*/ 4921303 w 9662615"/>
              <a:gd name="connsiteY55" fmla="*/ 1575379 h 1598136"/>
              <a:gd name="connsiteX56" fmla="*/ 4863775 w 9662615"/>
              <a:gd name="connsiteY56" fmla="*/ 1562633 h 1598136"/>
              <a:gd name="connsiteX57" fmla="*/ 4847242 w 9662615"/>
              <a:gd name="connsiteY57" fmla="*/ 1565435 h 1598136"/>
              <a:gd name="connsiteX58" fmla="*/ 4856839 w 9662615"/>
              <a:gd name="connsiteY58" fmla="*/ 1598136 h 1598136"/>
              <a:gd name="connsiteX59" fmla="*/ 4791466 w 9662615"/>
              <a:gd name="connsiteY59" fmla="*/ 1561324 h 1598136"/>
              <a:gd name="connsiteX60" fmla="*/ 4784247 w 9662615"/>
              <a:gd name="connsiteY60" fmla="*/ 1562342 h 1598136"/>
              <a:gd name="connsiteX61" fmla="*/ 4748477 w 9662615"/>
              <a:gd name="connsiteY61" fmla="*/ 1556925 h 1598136"/>
              <a:gd name="connsiteX62" fmla="*/ 4730033 w 9662615"/>
              <a:gd name="connsiteY62" fmla="*/ 1555274 h 1598136"/>
              <a:gd name="connsiteX63" fmla="*/ 4724747 w 9662615"/>
              <a:gd name="connsiteY63" fmla="*/ 1552439 h 1598136"/>
              <a:gd name="connsiteX64" fmla="*/ 4697562 w 9662615"/>
              <a:gd name="connsiteY64" fmla="*/ 1551206 h 1598136"/>
              <a:gd name="connsiteX65" fmla="*/ 4662664 w 9662615"/>
              <a:gd name="connsiteY65" fmla="*/ 1573162 h 1598136"/>
              <a:gd name="connsiteX66" fmla="*/ 4603028 w 9662615"/>
              <a:gd name="connsiteY66" fmla="*/ 1568821 h 1598136"/>
              <a:gd name="connsiteX67" fmla="*/ 4541612 w 9662615"/>
              <a:gd name="connsiteY67" fmla="*/ 1545262 h 1598136"/>
              <a:gd name="connsiteX68" fmla="*/ 4422155 w 9662615"/>
              <a:gd name="connsiteY68" fmla="*/ 1542059 h 1598136"/>
              <a:gd name="connsiteX69" fmla="*/ 4221826 w 9662615"/>
              <a:gd name="connsiteY69" fmla="*/ 1508923 h 1598136"/>
              <a:gd name="connsiteX70" fmla="*/ 4096601 w 9662615"/>
              <a:gd name="connsiteY70" fmla="*/ 1521563 h 1598136"/>
              <a:gd name="connsiteX71" fmla="*/ 3970635 w 9662615"/>
              <a:gd name="connsiteY71" fmla="*/ 1544815 h 1598136"/>
              <a:gd name="connsiteX72" fmla="*/ 3833906 w 9662615"/>
              <a:gd name="connsiteY72" fmla="*/ 1516637 h 1598136"/>
              <a:gd name="connsiteX73" fmla="*/ 3696258 w 9662615"/>
              <a:gd name="connsiteY73" fmla="*/ 1537563 h 1598136"/>
              <a:gd name="connsiteX74" fmla="*/ 3594070 w 9662615"/>
              <a:gd name="connsiteY74" fmla="*/ 1509422 h 1598136"/>
              <a:gd name="connsiteX75" fmla="*/ 3565233 w 9662615"/>
              <a:gd name="connsiteY75" fmla="*/ 1515122 h 1598136"/>
              <a:gd name="connsiteX76" fmla="*/ 3560267 w 9662615"/>
              <a:gd name="connsiteY76" fmla="*/ 1516288 h 1598136"/>
              <a:gd name="connsiteX77" fmla="*/ 3540258 w 9662615"/>
              <a:gd name="connsiteY77" fmla="*/ 1516976 h 1598136"/>
              <a:gd name="connsiteX78" fmla="*/ 3534780 w 9662615"/>
              <a:gd name="connsiteY78" fmla="*/ 1522141 h 1598136"/>
              <a:gd name="connsiteX79" fmla="*/ 3504783 w 9662615"/>
              <a:gd name="connsiteY79" fmla="*/ 1526739 h 1598136"/>
              <a:gd name="connsiteX80" fmla="*/ 3430805 w 9662615"/>
              <a:gd name="connsiteY80" fmla="*/ 1542521 h 1598136"/>
              <a:gd name="connsiteX81" fmla="*/ 3292707 w 9662615"/>
              <a:gd name="connsiteY81" fmla="*/ 1520490 h 1598136"/>
              <a:gd name="connsiteX82" fmla="*/ 3187872 w 9662615"/>
              <a:gd name="connsiteY82" fmla="*/ 1519991 h 1598136"/>
              <a:gd name="connsiteX83" fmla="*/ 3148026 w 9662615"/>
              <a:gd name="connsiteY83" fmla="*/ 1524777 h 1598136"/>
              <a:gd name="connsiteX84" fmla="*/ 3092394 w 9662615"/>
              <a:gd name="connsiteY84" fmla="*/ 1528115 h 1598136"/>
              <a:gd name="connsiteX85" fmla="*/ 2994200 w 9662615"/>
              <a:gd name="connsiteY85" fmla="*/ 1537857 h 1598136"/>
              <a:gd name="connsiteX86" fmla="*/ 2862301 w 9662615"/>
              <a:gd name="connsiteY86" fmla="*/ 1544250 h 1598136"/>
              <a:gd name="connsiteX87" fmla="*/ 2766335 w 9662615"/>
              <a:gd name="connsiteY87" fmla="*/ 1527662 h 1598136"/>
              <a:gd name="connsiteX88" fmla="*/ 2757836 w 9662615"/>
              <a:gd name="connsiteY88" fmla="*/ 1531371 h 1598136"/>
              <a:gd name="connsiteX89" fmla="*/ 2691555 w 9662615"/>
              <a:gd name="connsiteY89" fmla="*/ 1530283 h 1598136"/>
              <a:gd name="connsiteX90" fmla="*/ 2491676 w 9662615"/>
              <a:gd name="connsiteY90" fmla="*/ 1500859 h 1598136"/>
              <a:gd name="connsiteX91" fmla="*/ 2378036 w 9662615"/>
              <a:gd name="connsiteY91" fmla="*/ 1520645 h 1598136"/>
              <a:gd name="connsiteX92" fmla="*/ 2284269 w 9662615"/>
              <a:gd name="connsiteY92" fmla="*/ 1503068 h 1598136"/>
              <a:gd name="connsiteX93" fmla="*/ 2207104 w 9662615"/>
              <a:gd name="connsiteY93" fmla="*/ 1508888 h 1598136"/>
              <a:gd name="connsiteX94" fmla="*/ 2149226 w 9662615"/>
              <a:gd name="connsiteY94" fmla="*/ 1523409 h 1598136"/>
              <a:gd name="connsiteX95" fmla="*/ 2084783 w 9662615"/>
              <a:gd name="connsiteY95" fmla="*/ 1524245 h 1598136"/>
              <a:gd name="connsiteX96" fmla="*/ 2070075 w 9662615"/>
              <a:gd name="connsiteY96" fmla="*/ 1511285 h 1598136"/>
              <a:gd name="connsiteX97" fmla="*/ 2001057 w 9662615"/>
              <a:gd name="connsiteY97" fmla="*/ 1516449 h 1598136"/>
              <a:gd name="connsiteX98" fmla="*/ 1896330 w 9662615"/>
              <a:gd name="connsiteY98" fmla="*/ 1525725 h 1598136"/>
              <a:gd name="connsiteX99" fmla="*/ 1835994 w 9662615"/>
              <a:gd name="connsiteY99" fmla="*/ 1527678 h 1598136"/>
              <a:gd name="connsiteX100" fmla="*/ 1671119 w 9662615"/>
              <a:gd name="connsiteY100" fmla="*/ 1536701 h 1598136"/>
              <a:gd name="connsiteX101" fmla="*/ 1601337 w 9662615"/>
              <a:gd name="connsiteY101" fmla="*/ 1548552 h 1598136"/>
              <a:gd name="connsiteX102" fmla="*/ 1407755 w 9662615"/>
              <a:gd name="connsiteY102" fmla="*/ 1571444 h 1598136"/>
              <a:gd name="connsiteX103" fmla="*/ 1271994 w 9662615"/>
              <a:gd name="connsiteY103" fmla="*/ 1579471 h 1598136"/>
              <a:gd name="connsiteX104" fmla="*/ 1249226 w 9662615"/>
              <a:gd name="connsiteY104" fmla="*/ 1583140 h 1598136"/>
              <a:gd name="connsiteX105" fmla="*/ 1217719 w 9662615"/>
              <a:gd name="connsiteY105" fmla="*/ 1580863 h 1598136"/>
              <a:gd name="connsiteX106" fmla="*/ 1091432 w 9662615"/>
              <a:gd name="connsiteY106" fmla="*/ 1571003 h 1598136"/>
              <a:gd name="connsiteX107" fmla="*/ 992039 w 9662615"/>
              <a:gd name="connsiteY107" fmla="*/ 1556662 h 1598136"/>
              <a:gd name="connsiteX108" fmla="*/ 868264 w 9662615"/>
              <a:gd name="connsiteY108" fmla="*/ 1566392 h 1598136"/>
              <a:gd name="connsiteX109" fmla="*/ 792765 w 9662615"/>
              <a:gd name="connsiteY109" fmla="*/ 1563102 h 1598136"/>
              <a:gd name="connsiteX110" fmla="*/ 669055 w 9662615"/>
              <a:gd name="connsiteY110" fmla="*/ 1543638 h 1598136"/>
              <a:gd name="connsiteX111" fmla="*/ 506152 w 9662615"/>
              <a:gd name="connsiteY111" fmla="*/ 1549124 h 1598136"/>
              <a:gd name="connsiteX112" fmla="*/ 472797 w 9662615"/>
              <a:gd name="connsiteY112" fmla="*/ 1568904 h 1598136"/>
              <a:gd name="connsiteX113" fmla="*/ 427864 w 9662615"/>
              <a:gd name="connsiteY113" fmla="*/ 1580848 h 1598136"/>
              <a:gd name="connsiteX114" fmla="*/ 408381 w 9662615"/>
              <a:gd name="connsiteY114" fmla="*/ 1552940 h 1598136"/>
              <a:gd name="connsiteX115" fmla="*/ 267163 w 9662615"/>
              <a:gd name="connsiteY115" fmla="*/ 1531913 h 1598136"/>
              <a:gd name="connsiteX116" fmla="*/ 196644 w 9662615"/>
              <a:gd name="connsiteY116" fmla="*/ 1524565 h 1598136"/>
              <a:gd name="connsiteX117" fmla="*/ 86819 w 9662615"/>
              <a:gd name="connsiteY117" fmla="*/ 1519517 h 1598136"/>
              <a:gd name="connsiteX118" fmla="*/ 53369 w 9662615"/>
              <a:gd name="connsiteY118" fmla="*/ 1516853 h 1598136"/>
              <a:gd name="connsiteX119" fmla="*/ 2359 w 9662615"/>
              <a:gd name="connsiteY119" fmla="*/ 1515247 h 1598136"/>
              <a:gd name="connsiteX120" fmla="*/ 0 w 9662615"/>
              <a:gd name="connsiteY120" fmla="*/ 1514932 h 1598136"/>
              <a:gd name="connsiteX121" fmla="*/ 0 w 9662615"/>
              <a:gd name="connsiteY121" fmla="*/ 0 h 1598136"/>
              <a:gd name="connsiteX0" fmla="*/ 0 w 9662615"/>
              <a:gd name="connsiteY0" fmla="*/ 0 h 1598136"/>
              <a:gd name="connsiteX1" fmla="*/ 9662615 w 9662615"/>
              <a:gd name="connsiteY1" fmla="*/ 0 h 1598136"/>
              <a:gd name="connsiteX2" fmla="*/ 9662615 w 9662615"/>
              <a:gd name="connsiteY2" fmla="*/ 1280346 h 1598136"/>
              <a:gd name="connsiteX3" fmla="*/ 9658420 w 9662615"/>
              <a:gd name="connsiteY3" fmla="*/ 1280106 h 1598136"/>
              <a:gd name="connsiteX4" fmla="*/ 9469546 w 9662615"/>
              <a:gd name="connsiteY4" fmla="*/ 1289837 h 1598136"/>
              <a:gd name="connsiteX5" fmla="*/ 9385895 w 9662615"/>
              <a:gd name="connsiteY5" fmla="*/ 1269203 h 1598136"/>
              <a:gd name="connsiteX6" fmla="*/ 9144767 w 9662615"/>
              <a:gd name="connsiteY6" fmla="*/ 1264120 h 1598136"/>
              <a:gd name="connsiteX7" fmla="*/ 8837252 w 9662615"/>
              <a:gd name="connsiteY7" fmla="*/ 1350515 h 1598136"/>
              <a:gd name="connsiteX8" fmla="*/ 8705466 w 9662615"/>
              <a:gd name="connsiteY8" fmla="*/ 1342419 h 1598136"/>
              <a:gd name="connsiteX9" fmla="*/ 8652221 w 9662615"/>
              <a:gd name="connsiteY9" fmla="*/ 1326906 h 1598136"/>
              <a:gd name="connsiteX10" fmla="*/ 8632312 w 9662615"/>
              <a:gd name="connsiteY10" fmla="*/ 1326025 h 1598136"/>
              <a:gd name="connsiteX11" fmla="*/ 8591582 w 9662615"/>
              <a:gd name="connsiteY11" fmla="*/ 1341666 h 1598136"/>
              <a:gd name="connsiteX12" fmla="*/ 8537336 w 9662615"/>
              <a:gd name="connsiteY12" fmla="*/ 1341684 h 1598136"/>
              <a:gd name="connsiteX13" fmla="*/ 8472508 w 9662615"/>
              <a:gd name="connsiteY13" fmla="*/ 1363109 h 1598136"/>
              <a:gd name="connsiteX14" fmla="*/ 8258477 w 9662615"/>
              <a:gd name="connsiteY14" fmla="*/ 1370666 h 1598136"/>
              <a:gd name="connsiteX15" fmla="*/ 8197961 w 9662615"/>
              <a:gd name="connsiteY15" fmla="*/ 1392804 h 1598136"/>
              <a:gd name="connsiteX16" fmla="*/ 8171196 w 9662615"/>
              <a:gd name="connsiteY16" fmla="*/ 1397216 h 1598136"/>
              <a:gd name="connsiteX17" fmla="*/ 8127667 w 9662615"/>
              <a:gd name="connsiteY17" fmla="*/ 1418254 h 1598136"/>
              <a:gd name="connsiteX18" fmla="*/ 7974579 w 9662615"/>
              <a:gd name="connsiteY18" fmla="*/ 1383439 h 1598136"/>
              <a:gd name="connsiteX19" fmla="*/ 7768351 w 9662615"/>
              <a:gd name="connsiteY19" fmla="*/ 1395051 h 1598136"/>
              <a:gd name="connsiteX20" fmla="*/ 7635985 w 9662615"/>
              <a:gd name="connsiteY20" fmla="*/ 1386363 h 1598136"/>
              <a:gd name="connsiteX21" fmla="*/ 7466069 w 9662615"/>
              <a:gd name="connsiteY21" fmla="*/ 1377654 h 1598136"/>
              <a:gd name="connsiteX22" fmla="*/ 7355642 w 9662615"/>
              <a:gd name="connsiteY22" fmla="*/ 1407761 h 1598136"/>
              <a:gd name="connsiteX23" fmla="*/ 7151610 w 9662615"/>
              <a:gd name="connsiteY23" fmla="*/ 1397856 h 1598136"/>
              <a:gd name="connsiteX24" fmla="*/ 7082147 w 9662615"/>
              <a:gd name="connsiteY24" fmla="*/ 1406113 h 1598136"/>
              <a:gd name="connsiteX25" fmla="*/ 7014958 w 9662615"/>
              <a:gd name="connsiteY25" fmla="*/ 1396883 h 1598136"/>
              <a:gd name="connsiteX26" fmla="*/ 6907567 w 9662615"/>
              <a:gd name="connsiteY26" fmla="*/ 1419149 h 1598136"/>
              <a:gd name="connsiteX27" fmla="*/ 6748428 w 9662615"/>
              <a:gd name="connsiteY27" fmla="*/ 1420308 h 1598136"/>
              <a:gd name="connsiteX28" fmla="*/ 6654257 w 9662615"/>
              <a:gd name="connsiteY28" fmla="*/ 1424143 h 1598136"/>
              <a:gd name="connsiteX29" fmla="*/ 6620123 w 9662615"/>
              <a:gd name="connsiteY29" fmla="*/ 1430535 h 1598136"/>
              <a:gd name="connsiteX30" fmla="*/ 6571355 w 9662615"/>
              <a:gd name="connsiteY30" fmla="*/ 1436144 h 1598136"/>
              <a:gd name="connsiteX31" fmla="*/ 6486557 w 9662615"/>
              <a:gd name="connsiteY31" fmla="*/ 1449861 h 1598136"/>
              <a:gd name="connsiteX32" fmla="*/ 6370419 w 9662615"/>
              <a:gd name="connsiteY32" fmla="*/ 1461649 h 1598136"/>
              <a:gd name="connsiteX33" fmla="*/ 6278839 w 9662615"/>
              <a:gd name="connsiteY33" fmla="*/ 1449160 h 1598136"/>
              <a:gd name="connsiteX34" fmla="*/ 6272455 w 9662615"/>
              <a:gd name="connsiteY34" fmla="*/ 1453191 h 1598136"/>
              <a:gd name="connsiteX35" fmla="*/ 6212659 w 9662615"/>
              <a:gd name="connsiteY35" fmla="*/ 1454850 h 1598136"/>
              <a:gd name="connsiteX36" fmla="*/ 6069317 w 9662615"/>
              <a:gd name="connsiteY36" fmla="*/ 1445838 h 1598136"/>
              <a:gd name="connsiteX37" fmla="*/ 5878477 w 9662615"/>
              <a:gd name="connsiteY37" fmla="*/ 1439180 h 1598136"/>
              <a:gd name="connsiteX38" fmla="*/ 5838387 w 9662615"/>
              <a:gd name="connsiteY38" fmla="*/ 1444679 h 1598136"/>
              <a:gd name="connsiteX39" fmla="*/ 5771136 w 9662615"/>
              <a:gd name="connsiteY39" fmla="*/ 1453639 h 1598136"/>
              <a:gd name="connsiteX40" fmla="*/ 5724081 w 9662615"/>
              <a:gd name="connsiteY40" fmla="*/ 1470431 h 1598136"/>
              <a:gd name="connsiteX41" fmla="*/ 5666577 w 9662615"/>
              <a:gd name="connsiteY41" fmla="*/ 1473921 h 1598136"/>
              <a:gd name="connsiteX42" fmla="*/ 5649068 w 9662615"/>
              <a:gd name="connsiteY42" fmla="*/ 1461676 h 1598136"/>
              <a:gd name="connsiteX43" fmla="*/ 5588902 w 9662615"/>
              <a:gd name="connsiteY43" fmla="*/ 1469647 h 1598136"/>
              <a:gd name="connsiteX44" fmla="*/ 5498090 w 9662615"/>
              <a:gd name="connsiteY44" fmla="*/ 1483173 h 1598136"/>
              <a:gd name="connsiteX45" fmla="*/ 5444641 w 9662615"/>
              <a:gd name="connsiteY45" fmla="*/ 1487602 h 1598136"/>
              <a:gd name="connsiteX46" fmla="*/ 5299812 w 9662615"/>
              <a:gd name="connsiteY46" fmla="*/ 1503362 h 1598136"/>
              <a:gd name="connsiteX47" fmla="*/ 5213947 w 9662615"/>
              <a:gd name="connsiteY47" fmla="*/ 1516637 h 1598136"/>
              <a:gd name="connsiteX48" fmla="*/ 5090342 w 9662615"/>
              <a:gd name="connsiteY48" fmla="*/ 1546680 h 1598136"/>
              <a:gd name="connsiteX49" fmla="*/ 5129812 w 9662615"/>
              <a:gd name="connsiteY49" fmla="*/ 1521277 h 1598136"/>
              <a:gd name="connsiteX50" fmla="*/ 5059484 w 9662615"/>
              <a:gd name="connsiteY50" fmla="*/ 1546802 h 1598136"/>
              <a:gd name="connsiteX51" fmla="*/ 5038524 w 9662615"/>
              <a:gd name="connsiteY51" fmla="*/ 1545675 h 1598136"/>
              <a:gd name="connsiteX52" fmla="*/ 5026564 w 9662615"/>
              <a:gd name="connsiteY52" fmla="*/ 1545376 h 1598136"/>
              <a:gd name="connsiteX53" fmla="*/ 4969433 w 9662615"/>
              <a:gd name="connsiteY53" fmla="*/ 1540263 h 1598136"/>
              <a:gd name="connsiteX54" fmla="*/ 4921303 w 9662615"/>
              <a:gd name="connsiteY54" fmla="*/ 1575379 h 1598136"/>
              <a:gd name="connsiteX55" fmla="*/ 4863775 w 9662615"/>
              <a:gd name="connsiteY55" fmla="*/ 1562633 h 1598136"/>
              <a:gd name="connsiteX56" fmla="*/ 4847242 w 9662615"/>
              <a:gd name="connsiteY56" fmla="*/ 1565435 h 1598136"/>
              <a:gd name="connsiteX57" fmla="*/ 4856839 w 9662615"/>
              <a:gd name="connsiteY57" fmla="*/ 1598136 h 1598136"/>
              <a:gd name="connsiteX58" fmla="*/ 4791466 w 9662615"/>
              <a:gd name="connsiteY58" fmla="*/ 1561324 h 1598136"/>
              <a:gd name="connsiteX59" fmla="*/ 4784247 w 9662615"/>
              <a:gd name="connsiteY59" fmla="*/ 1562342 h 1598136"/>
              <a:gd name="connsiteX60" fmla="*/ 4748477 w 9662615"/>
              <a:gd name="connsiteY60" fmla="*/ 1556925 h 1598136"/>
              <a:gd name="connsiteX61" fmla="*/ 4730033 w 9662615"/>
              <a:gd name="connsiteY61" fmla="*/ 1555274 h 1598136"/>
              <a:gd name="connsiteX62" fmla="*/ 4724747 w 9662615"/>
              <a:gd name="connsiteY62" fmla="*/ 1552439 h 1598136"/>
              <a:gd name="connsiteX63" fmla="*/ 4697562 w 9662615"/>
              <a:gd name="connsiteY63" fmla="*/ 1551206 h 1598136"/>
              <a:gd name="connsiteX64" fmla="*/ 4662664 w 9662615"/>
              <a:gd name="connsiteY64" fmla="*/ 1573162 h 1598136"/>
              <a:gd name="connsiteX65" fmla="*/ 4603028 w 9662615"/>
              <a:gd name="connsiteY65" fmla="*/ 1568821 h 1598136"/>
              <a:gd name="connsiteX66" fmla="*/ 4541612 w 9662615"/>
              <a:gd name="connsiteY66" fmla="*/ 1545262 h 1598136"/>
              <a:gd name="connsiteX67" fmla="*/ 4422155 w 9662615"/>
              <a:gd name="connsiteY67" fmla="*/ 1542059 h 1598136"/>
              <a:gd name="connsiteX68" fmla="*/ 4221826 w 9662615"/>
              <a:gd name="connsiteY68" fmla="*/ 1508923 h 1598136"/>
              <a:gd name="connsiteX69" fmla="*/ 4096601 w 9662615"/>
              <a:gd name="connsiteY69" fmla="*/ 1521563 h 1598136"/>
              <a:gd name="connsiteX70" fmla="*/ 3970635 w 9662615"/>
              <a:gd name="connsiteY70" fmla="*/ 1544815 h 1598136"/>
              <a:gd name="connsiteX71" fmla="*/ 3833906 w 9662615"/>
              <a:gd name="connsiteY71" fmla="*/ 1516637 h 1598136"/>
              <a:gd name="connsiteX72" fmla="*/ 3696258 w 9662615"/>
              <a:gd name="connsiteY72" fmla="*/ 1537563 h 1598136"/>
              <a:gd name="connsiteX73" fmla="*/ 3594070 w 9662615"/>
              <a:gd name="connsiteY73" fmla="*/ 1509422 h 1598136"/>
              <a:gd name="connsiteX74" fmla="*/ 3565233 w 9662615"/>
              <a:gd name="connsiteY74" fmla="*/ 1515122 h 1598136"/>
              <a:gd name="connsiteX75" fmla="*/ 3560267 w 9662615"/>
              <a:gd name="connsiteY75" fmla="*/ 1516288 h 1598136"/>
              <a:gd name="connsiteX76" fmla="*/ 3540258 w 9662615"/>
              <a:gd name="connsiteY76" fmla="*/ 1516976 h 1598136"/>
              <a:gd name="connsiteX77" fmla="*/ 3534780 w 9662615"/>
              <a:gd name="connsiteY77" fmla="*/ 1522141 h 1598136"/>
              <a:gd name="connsiteX78" fmla="*/ 3504783 w 9662615"/>
              <a:gd name="connsiteY78" fmla="*/ 1526739 h 1598136"/>
              <a:gd name="connsiteX79" fmla="*/ 3430805 w 9662615"/>
              <a:gd name="connsiteY79" fmla="*/ 1542521 h 1598136"/>
              <a:gd name="connsiteX80" fmla="*/ 3292707 w 9662615"/>
              <a:gd name="connsiteY80" fmla="*/ 1520490 h 1598136"/>
              <a:gd name="connsiteX81" fmla="*/ 3187872 w 9662615"/>
              <a:gd name="connsiteY81" fmla="*/ 1519991 h 1598136"/>
              <a:gd name="connsiteX82" fmla="*/ 3148026 w 9662615"/>
              <a:gd name="connsiteY82" fmla="*/ 1524777 h 1598136"/>
              <a:gd name="connsiteX83" fmla="*/ 3092394 w 9662615"/>
              <a:gd name="connsiteY83" fmla="*/ 1528115 h 1598136"/>
              <a:gd name="connsiteX84" fmla="*/ 2994200 w 9662615"/>
              <a:gd name="connsiteY84" fmla="*/ 1537857 h 1598136"/>
              <a:gd name="connsiteX85" fmla="*/ 2862301 w 9662615"/>
              <a:gd name="connsiteY85" fmla="*/ 1544250 h 1598136"/>
              <a:gd name="connsiteX86" fmla="*/ 2766335 w 9662615"/>
              <a:gd name="connsiteY86" fmla="*/ 1527662 h 1598136"/>
              <a:gd name="connsiteX87" fmla="*/ 2757836 w 9662615"/>
              <a:gd name="connsiteY87" fmla="*/ 1531371 h 1598136"/>
              <a:gd name="connsiteX88" fmla="*/ 2691555 w 9662615"/>
              <a:gd name="connsiteY88" fmla="*/ 1530283 h 1598136"/>
              <a:gd name="connsiteX89" fmla="*/ 2491676 w 9662615"/>
              <a:gd name="connsiteY89" fmla="*/ 1500859 h 1598136"/>
              <a:gd name="connsiteX90" fmla="*/ 2378036 w 9662615"/>
              <a:gd name="connsiteY90" fmla="*/ 1520645 h 1598136"/>
              <a:gd name="connsiteX91" fmla="*/ 2284269 w 9662615"/>
              <a:gd name="connsiteY91" fmla="*/ 1503068 h 1598136"/>
              <a:gd name="connsiteX92" fmla="*/ 2207104 w 9662615"/>
              <a:gd name="connsiteY92" fmla="*/ 1508888 h 1598136"/>
              <a:gd name="connsiteX93" fmla="*/ 2149226 w 9662615"/>
              <a:gd name="connsiteY93" fmla="*/ 1523409 h 1598136"/>
              <a:gd name="connsiteX94" fmla="*/ 2084783 w 9662615"/>
              <a:gd name="connsiteY94" fmla="*/ 1524245 h 1598136"/>
              <a:gd name="connsiteX95" fmla="*/ 2070075 w 9662615"/>
              <a:gd name="connsiteY95" fmla="*/ 1511285 h 1598136"/>
              <a:gd name="connsiteX96" fmla="*/ 2001057 w 9662615"/>
              <a:gd name="connsiteY96" fmla="*/ 1516449 h 1598136"/>
              <a:gd name="connsiteX97" fmla="*/ 1896330 w 9662615"/>
              <a:gd name="connsiteY97" fmla="*/ 1525725 h 1598136"/>
              <a:gd name="connsiteX98" fmla="*/ 1835994 w 9662615"/>
              <a:gd name="connsiteY98" fmla="*/ 1527678 h 1598136"/>
              <a:gd name="connsiteX99" fmla="*/ 1671119 w 9662615"/>
              <a:gd name="connsiteY99" fmla="*/ 1536701 h 1598136"/>
              <a:gd name="connsiteX100" fmla="*/ 1601337 w 9662615"/>
              <a:gd name="connsiteY100" fmla="*/ 1548552 h 1598136"/>
              <a:gd name="connsiteX101" fmla="*/ 1407755 w 9662615"/>
              <a:gd name="connsiteY101" fmla="*/ 1571444 h 1598136"/>
              <a:gd name="connsiteX102" fmla="*/ 1271994 w 9662615"/>
              <a:gd name="connsiteY102" fmla="*/ 1579471 h 1598136"/>
              <a:gd name="connsiteX103" fmla="*/ 1249226 w 9662615"/>
              <a:gd name="connsiteY103" fmla="*/ 1583140 h 1598136"/>
              <a:gd name="connsiteX104" fmla="*/ 1217719 w 9662615"/>
              <a:gd name="connsiteY104" fmla="*/ 1580863 h 1598136"/>
              <a:gd name="connsiteX105" fmla="*/ 1091432 w 9662615"/>
              <a:gd name="connsiteY105" fmla="*/ 1571003 h 1598136"/>
              <a:gd name="connsiteX106" fmla="*/ 992039 w 9662615"/>
              <a:gd name="connsiteY106" fmla="*/ 1556662 h 1598136"/>
              <a:gd name="connsiteX107" fmla="*/ 868264 w 9662615"/>
              <a:gd name="connsiteY107" fmla="*/ 1566392 h 1598136"/>
              <a:gd name="connsiteX108" fmla="*/ 792765 w 9662615"/>
              <a:gd name="connsiteY108" fmla="*/ 1563102 h 1598136"/>
              <a:gd name="connsiteX109" fmla="*/ 669055 w 9662615"/>
              <a:gd name="connsiteY109" fmla="*/ 1543638 h 1598136"/>
              <a:gd name="connsiteX110" fmla="*/ 506152 w 9662615"/>
              <a:gd name="connsiteY110" fmla="*/ 1549124 h 1598136"/>
              <a:gd name="connsiteX111" fmla="*/ 472797 w 9662615"/>
              <a:gd name="connsiteY111" fmla="*/ 1568904 h 1598136"/>
              <a:gd name="connsiteX112" fmla="*/ 427864 w 9662615"/>
              <a:gd name="connsiteY112" fmla="*/ 1580848 h 1598136"/>
              <a:gd name="connsiteX113" fmla="*/ 408381 w 9662615"/>
              <a:gd name="connsiteY113" fmla="*/ 1552940 h 1598136"/>
              <a:gd name="connsiteX114" fmla="*/ 267163 w 9662615"/>
              <a:gd name="connsiteY114" fmla="*/ 1531913 h 1598136"/>
              <a:gd name="connsiteX115" fmla="*/ 196644 w 9662615"/>
              <a:gd name="connsiteY115" fmla="*/ 1524565 h 1598136"/>
              <a:gd name="connsiteX116" fmla="*/ 86819 w 9662615"/>
              <a:gd name="connsiteY116" fmla="*/ 1519517 h 1598136"/>
              <a:gd name="connsiteX117" fmla="*/ 53369 w 9662615"/>
              <a:gd name="connsiteY117" fmla="*/ 1516853 h 1598136"/>
              <a:gd name="connsiteX118" fmla="*/ 2359 w 9662615"/>
              <a:gd name="connsiteY118" fmla="*/ 1515247 h 1598136"/>
              <a:gd name="connsiteX119" fmla="*/ 0 w 9662615"/>
              <a:gd name="connsiteY119" fmla="*/ 1514932 h 1598136"/>
              <a:gd name="connsiteX120" fmla="*/ 0 w 9662615"/>
              <a:gd name="connsiteY120" fmla="*/ 0 h 1598136"/>
              <a:gd name="connsiteX0" fmla="*/ 0 w 9662615"/>
              <a:gd name="connsiteY0" fmla="*/ 0 h 1598136"/>
              <a:gd name="connsiteX1" fmla="*/ 9662615 w 9662615"/>
              <a:gd name="connsiteY1" fmla="*/ 0 h 1598136"/>
              <a:gd name="connsiteX2" fmla="*/ 9662615 w 9662615"/>
              <a:gd name="connsiteY2" fmla="*/ 1280346 h 1598136"/>
              <a:gd name="connsiteX3" fmla="*/ 9658420 w 9662615"/>
              <a:gd name="connsiteY3" fmla="*/ 1280106 h 1598136"/>
              <a:gd name="connsiteX4" fmla="*/ 9469546 w 9662615"/>
              <a:gd name="connsiteY4" fmla="*/ 1289837 h 1598136"/>
              <a:gd name="connsiteX5" fmla="*/ 9385895 w 9662615"/>
              <a:gd name="connsiteY5" fmla="*/ 1269203 h 1598136"/>
              <a:gd name="connsiteX6" fmla="*/ 9144767 w 9662615"/>
              <a:gd name="connsiteY6" fmla="*/ 1264120 h 1598136"/>
              <a:gd name="connsiteX7" fmla="*/ 8837252 w 9662615"/>
              <a:gd name="connsiteY7" fmla="*/ 1350515 h 1598136"/>
              <a:gd name="connsiteX8" fmla="*/ 8705466 w 9662615"/>
              <a:gd name="connsiteY8" fmla="*/ 1342419 h 1598136"/>
              <a:gd name="connsiteX9" fmla="*/ 8652221 w 9662615"/>
              <a:gd name="connsiteY9" fmla="*/ 1326906 h 1598136"/>
              <a:gd name="connsiteX10" fmla="*/ 8632312 w 9662615"/>
              <a:gd name="connsiteY10" fmla="*/ 1326025 h 1598136"/>
              <a:gd name="connsiteX11" fmla="*/ 8591582 w 9662615"/>
              <a:gd name="connsiteY11" fmla="*/ 1341666 h 1598136"/>
              <a:gd name="connsiteX12" fmla="*/ 8537336 w 9662615"/>
              <a:gd name="connsiteY12" fmla="*/ 1341684 h 1598136"/>
              <a:gd name="connsiteX13" fmla="*/ 8472508 w 9662615"/>
              <a:gd name="connsiteY13" fmla="*/ 1363109 h 1598136"/>
              <a:gd name="connsiteX14" fmla="*/ 8258477 w 9662615"/>
              <a:gd name="connsiteY14" fmla="*/ 1370666 h 1598136"/>
              <a:gd name="connsiteX15" fmla="*/ 8197961 w 9662615"/>
              <a:gd name="connsiteY15" fmla="*/ 1392804 h 1598136"/>
              <a:gd name="connsiteX16" fmla="*/ 8171196 w 9662615"/>
              <a:gd name="connsiteY16" fmla="*/ 1397216 h 1598136"/>
              <a:gd name="connsiteX17" fmla="*/ 8127667 w 9662615"/>
              <a:gd name="connsiteY17" fmla="*/ 1418254 h 1598136"/>
              <a:gd name="connsiteX18" fmla="*/ 7974579 w 9662615"/>
              <a:gd name="connsiteY18" fmla="*/ 1383439 h 1598136"/>
              <a:gd name="connsiteX19" fmla="*/ 7768351 w 9662615"/>
              <a:gd name="connsiteY19" fmla="*/ 1395051 h 1598136"/>
              <a:gd name="connsiteX20" fmla="*/ 7635985 w 9662615"/>
              <a:gd name="connsiteY20" fmla="*/ 1386363 h 1598136"/>
              <a:gd name="connsiteX21" fmla="*/ 7466069 w 9662615"/>
              <a:gd name="connsiteY21" fmla="*/ 1377654 h 1598136"/>
              <a:gd name="connsiteX22" fmla="*/ 7355642 w 9662615"/>
              <a:gd name="connsiteY22" fmla="*/ 1407761 h 1598136"/>
              <a:gd name="connsiteX23" fmla="*/ 7151610 w 9662615"/>
              <a:gd name="connsiteY23" fmla="*/ 1397856 h 1598136"/>
              <a:gd name="connsiteX24" fmla="*/ 7082147 w 9662615"/>
              <a:gd name="connsiteY24" fmla="*/ 1406113 h 1598136"/>
              <a:gd name="connsiteX25" fmla="*/ 7014958 w 9662615"/>
              <a:gd name="connsiteY25" fmla="*/ 1396883 h 1598136"/>
              <a:gd name="connsiteX26" fmla="*/ 6907567 w 9662615"/>
              <a:gd name="connsiteY26" fmla="*/ 1419149 h 1598136"/>
              <a:gd name="connsiteX27" fmla="*/ 6748428 w 9662615"/>
              <a:gd name="connsiteY27" fmla="*/ 1420308 h 1598136"/>
              <a:gd name="connsiteX28" fmla="*/ 6654257 w 9662615"/>
              <a:gd name="connsiteY28" fmla="*/ 1424143 h 1598136"/>
              <a:gd name="connsiteX29" fmla="*/ 6620123 w 9662615"/>
              <a:gd name="connsiteY29" fmla="*/ 1430535 h 1598136"/>
              <a:gd name="connsiteX30" fmla="*/ 6571355 w 9662615"/>
              <a:gd name="connsiteY30" fmla="*/ 1436144 h 1598136"/>
              <a:gd name="connsiteX31" fmla="*/ 6486557 w 9662615"/>
              <a:gd name="connsiteY31" fmla="*/ 1449861 h 1598136"/>
              <a:gd name="connsiteX32" fmla="*/ 6370419 w 9662615"/>
              <a:gd name="connsiteY32" fmla="*/ 1461649 h 1598136"/>
              <a:gd name="connsiteX33" fmla="*/ 6278839 w 9662615"/>
              <a:gd name="connsiteY33" fmla="*/ 1449160 h 1598136"/>
              <a:gd name="connsiteX34" fmla="*/ 6272455 w 9662615"/>
              <a:gd name="connsiteY34" fmla="*/ 1453191 h 1598136"/>
              <a:gd name="connsiteX35" fmla="*/ 6212659 w 9662615"/>
              <a:gd name="connsiteY35" fmla="*/ 1454850 h 1598136"/>
              <a:gd name="connsiteX36" fmla="*/ 6069317 w 9662615"/>
              <a:gd name="connsiteY36" fmla="*/ 1445838 h 1598136"/>
              <a:gd name="connsiteX37" fmla="*/ 5878477 w 9662615"/>
              <a:gd name="connsiteY37" fmla="*/ 1439180 h 1598136"/>
              <a:gd name="connsiteX38" fmla="*/ 5838387 w 9662615"/>
              <a:gd name="connsiteY38" fmla="*/ 1444679 h 1598136"/>
              <a:gd name="connsiteX39" fmla="*/ 5771136 w 9662615"/>
              <a:gd name="connsiteY39" fmla="*/ 1453639 h 1598136"/>
              <a:gd name="connsiteX40" fmla="*/ 5724081 w 9662615"/>
              <a:gd name="connsiteY40" fmla="*/ 1470431 h 1598136"/>
              <a:gd name="connsiteX41" fmla="*/ 5666577 w 9662615"/>
              <a:gd name="connsiteY41" fmla="*/ 1473921 h 1598136"/>
              <a:gd name="connsiteX42" fmla="*/ 5649068 w 9662615"/>
              <a:gd name="connsiteY42" fmla="*/ 1461676 h 1598136"/>
              <a:gd name="connsiteX43" fmla="*/ 5588902 w 9662615"/>
              <a:gd name="connsiteY43" fmla="*/ 1469647 h 1598136"/>
              <a:gd name="connsiteX44" fmla="*/ 5498090 w 9662615"/>
              <a:gd name="connsiteY44" fmla="*/ 1483173 h 1598136"/>
              <a:gd name="connsiteX45" fmla="*/ 5444641 w 9662615"/>
              <a:gd name="connsiteY45" fmla="*/ 1487602 h 1598136"/>
              <a:gd name="connsiteX46" fmla="*/ 5299812 w 9662615"/>
              <a:gd name="connsiteY46" fmla="*/ 1503362 h 1598136"/>
              <a:gd name="connsiteX47" fmla="*/ 5213947 w 9662615"/>
              <a:gd name="connsiteY47" fmla="*/ 1516637 h 1598136"/>
              <a:gd name="connsiteX48" fmla="*/ 5090342 w 9662615"/>
              <a:gd name="connsiteY48" fmla="*/ 1546680 h 1598136"/>
              <a:gd name="connsiteX49" fmla="*/ 5129812 w 9662615"/>
              <a:gd name="connsiteY49" fmla="*/ 1521277 h 1598136"/>
              <a:gd name="connsiteX50" fmla="*/ 5059484 w 9662615"/>
              <a:gd name="connsiteY50" fmla="*/ 1546802 h 1598136"/>
              <a:gd name="connsiteX51" fmla="*/ 5038524 w 9662615"/>
              <a:gd name="connsiteY51" fmla="*/ 1545675 h 1598136"/>
              <a:gd name="connsiteX52" fmla="*/ 5026564 w 9662615"/>
              <a:gd name="connsiteY52" fmla="*/ 1545376 h 1598136"/>
              <a:gd name="connsiteX53" fmla="*/ 4969433 w 9662615"/>
              <a:gd name="connsiteY53" fmla="*/ 1550865 h 1598136"/>
              <a:gd name="connsiteX54" fmla="*/ 4921303 w 9662615"/>
              <a:gd name="connsiteY54" fmla="*/ 1575379 h 1598136"/>
              <a:gd name="connsiteX55" fmla="*/ 4863775 w 9662615"/>
              <a:gd name="connsiteY55" fmla="*/ 1562633 h 1598136"/>
              <a:gd name="connsiteX56" fmla="*/ 4847242 w 9662615"/>
              <a:gd name="connsiteY56" fmla="*/ 1565435 h 1598136"/>
              <a:gd name="connsiteX57" fmla="*/ 4856839 w 9662615"/>
              <a:gd name="connsiteY57" fmla="*/ 1598136 h 1598136"/>
              <a:gd name="connsiteX58" fmla="*/ 4791466 w 9662615"/>
              <a:gd name="connsiteY58" fmla="*/ 1561324 h 1598136"/>
              <a:gd name="connsiteX59" fmla="*/ 4784247 w 9662615"/>
              <a:gd name="connsiteY59" fmla="*/ 1562342 h 1598136"/>
              <a:gd name="connsiteX60" fmla="*/ 4748477 w 9662615"/>
              <a:gd name="connsiteY60" fmla="*/ 1556925 h 1598136"/>
              <a:gd name="connsiteX61" fmla="*/ 4730033 w 9662615"/>
              <a:gd name="connsiteY61" fmla="*/ 1555274 h 1598136"/>
              <a:gd name="connsiteX62" fmla="*/ 4724747 w 9662615"/>
              <a:gd name="connsiteY62" fmla="*/ 1552439 h 1598136"/>
              <a:gd name="connsiteX63" fmla="*/ 4697562 w 9662615"/>
              <a:gd name="connsiteY63" fmla="*/ 1551206 h 1598136"/>
              <a:gd name="connsiteX64" fmla="*/ 4662664 w 9662615"/>
              <a:gd name="connsiteY64" fmla="*/ 1573162 h 1598136"/>
              <a:gd name="connsiteX65" fmla="*/ 4603028 w 9662615"/>
              <a:gd name="connsiteY65" fmla="*/ 1568821 h 1598136"/>
              <a:gd name="connsiteX66" fmla="*/ 4541612 w 9662615"/>
              <a:gd name="connsiteY66" fmla="*/ 1545262 h 1598136"/>
              <a:gd name="connsiteX67" fmla="*/ 4422155 w 9662615"/>
              <a:gd name="connsiteY67" fmla="*/ 1542059 h 1598136"/>
              <a:gd name="connsiteX68" fmla="*/ 4221826 w 9662615"/>
              <a:gd name="connsiteY68" fmla="*/ 1508923 h 1598136"/>
              <a:gd name="connsiteX69" fmla="*/ 4096601 w 9662615"/>
              <a:gd name="connsiteY69" fmla="*/ 1521563 h 1598136"/>
              <a:gd name="connsiteX70" fmla="*/ 3970635 w 9662615"/>
              <a:gd name="connsiteY70" fmla="*/ 1544815 h 1598136"/>
              <a:gd name="connsiteX71" fmla="*/ 3833906 w 9662615"/>
              <a:gd name="connsiteY71" fmla="*/ 1516637 h 1598136"/>
              <a:gd name="connsiteX72" fmla="*/ 3696258 w 9662615"/>
              <a:gd name="connsiteY72" fmla="*/ 1537563 h 1598136"/>
              <a:gd name="connsiteX73" fmla="*/ 3594070 w 9662615"/>
              <a:gd name="connsiteY73" fmla="*/ 1509422 h 1598136"/>
              <a:gd name="connsiteX74" fmla="*/ 3565233 w 9662615"/>
              <a:gd name="connsiteY74" fmla="*/ 1515122 h 1598136"/>
              <a:gd name="connsiteX75" fmla="*/ 3560267 w 9662615"/>
              <a:gd name="connsiteY75" fmla="*/ 1516288 h 1598136"/>
              <a:gd name="connsiteX76" fmla="*/ 3540258 w 9662615"/>
              <a:gd name="connsiteY76" fmla="*/ 1516976 h 1598136"/>
              <a:gd name="connsiteX77" fmla="*/ 3534780 w 9662615"/>
              <a:gd name="connsiteY77" fmla="*/ 1522141 h 1598136"/>
              <a:gd name="connsiteX78" fmla="*/ 3504783 w 9662615"/>
              <a:gd name="connsiteY78" fmla="*/ 1526739 h 1598136"/>
              <a:gd name="connsiteX79" fmla="*/ 3430805 w 9662615"/>
              <a:gd name="connsiteY79" fmla="*/ 1542521 h 1598136"/>
              <a:gd name="connsiteX80" fmla="*/ 3292707 w 9662615"/>
              <a:gd name="connsiteY80" fmla="*/ 1520490 h 1598136"/>
              <a:gd name="connsiteX81" fmla="*/ 3187872 w 9662615"/>
              <a:gd name="connsiteY81" fmla="*/ 1519991 h 1598136"/>
              <a:gd name="connsiteX82" fmla="*/ 3148026 w 9662615"/>
              <a:gd name="connsiteY82" fmla="*/ 1524777 h 1598136"/>
              <a:gd name="connsiteX83" fmla="*/ 3092394 w 9662615"/>
              <a:gd name="connsiteY83" fmla="*/ 1528115 h 1598136"/>
              <a:gd name="connsiteX84" fmla="*/ 2994200 w 9662615"/>
              <a:gd name="connsiteY84" fmla="*/ 1537857 h 1598136"/>
              <a:gd name="connsiteX85" fmla="*/ 2862301 w 9662615"/>
              <a:gd name="connsiteY85" fmla="*/ 1544250 h 1598136"/>
              <a:gd name="connsiteX86" fmla="*/ 2766335 w 9662615"/>
              <a:gd name="connsiteY86" fmla="*/ 1527662 h 1598136"/>
              <a:gd name="connsiteX87" fmla="*/ 2757836 w 9662615"/>
              <a:gd name="connsiteY87" fmla="*/ 1531371 h 1598136"/>
              <a:gd name="connsiteX88" fmla="*/ 2691555 w 9662615"/>
              <a:gd name="connsiteY88" fmla="*/ 1530283 h 1598136"/>
              <a:gd name="connsiteX89" fmla="*/ 2491676 w 9662615"/>
              <a:gd name="connsiteY89" fmla="*/ 1500859 h 1598136"/>
              <a:gd name="connsiteX90" fmla="*/ 2378036 w 9662615"/>
              <a:gd name="connsiteY90" fmla="*/ 1520645 h 1598136"/>
              <a:gd name="connsiteX91" fmla="*/ 2284269 w 9662615"/>
              <a:gd name="connsiteY91" fmla="*/ 1503068 h 1598136"/>
              <a:gd name="connsiteX92" fmla="*/ 2207104 w 9662615"/>
              <a:gd name="connsiteY92" fmla="*/ 1508888 h 1598136"/>
              <a:gd name="connsiteX93" fmla="*/ 2149226 w 9662615"/>
              <a:gd name="connsiteY93" fmla="*/ 1523409 h 1598136"/>
              <a:gd name="connsiteX94" fmla="*/ 2084783 w 9662615"/>
              <a:gd name="connsiteY94" fmla="*/ 1524245 h 1598136"/>
              <a:gd name="connsiteX95" fmla="*/ 2070075 w 9662615"/>
              <a:gd name="connsiteY95" fmla="*/ 1511285 h 1598136"/>
              <a:gd name="connsiteX96" fmla="*/ 2001057 w 9662615"/>
              <a:gd name="connsiteY96" fmla="*/ 1516449 h 1598136"/>
              <a:gd name="connsiteX97" fmla="*/ 1896330 w 9662615"/>
              <a:gd name="connsiteY97" fmla="*/ 1525725 h 1598136"/>
              <a:gd name="connsiteX98" fmla="*/ 1835994 w 9662615"/>
              <a:gd name="connsiteY98" fmla="*/ 1527678 h 1598136"/>
              <a:gd name="connsiteX99" fmla="*/ 1671119 w 9662615"/>
              <a:gd name="connsiteY99" fmla="*/ 1536701 h 1598136"/>
              <a:gd name="connsiteX100" fmla="*/ 1601337 w 9662615"/>
              <a:gd name="connsiteY100" fmla="*/ 1548552 h 1598136"/>
              <a:gd name="connsiteX101" fmla="*/ 1407755 w 9662615"/>
              <a:gd name="connsiteY101" fmla="*/ 1571444 h 1598136"/>
              <a:gd name="connsiteX102" fmla="*/ 1271994 w 9662615"/>
              <a:gd name="connsiteY102" fmla="*/ 1579471 h 1598136"/>
              <a:gd name="connsiteX103" fmla="*/ 1249226 w 9662615"/>
              <a:gd name="connsiteY103" fmla="*/ 1583140 h 1598136"/>
              <a:gd name="connsiteX104" fmla="*/ 1217719 w 9662615"/>
              <a:gd name="connsiteY104" fmla="*/ 1580863 h 1598136"/>
              <a:gd name="connsiteX105" fmla="*/ 1091432 w 9662615"/>
              <a:gd name="connsiteY105" fmla="*/ 1571003 h 1598136"/>
              <a:gd name="connsiteX106" fmla="*/ 992039 w 9662615"/>
              <a:gd name="connsiteY106" fmla="*/ 1556662 h 1598136"/>
              <a:gd name="connsiteX107" fmla="*/ 868264 w 9662615"/>
              <a:gd name="connsiteY107" fmla="*/ 1566392 h 1598136"/>
              <a:gd name="connsiteX108" fmla="*/ 792765 w 9662615"/>
              <a:gd name="connsiteY108" fmla="*/ 1563102 h 1598136"/>
              <a:gd name="connsiteX109" fmla="*/ 669055 w 9662615"/>
              <a:gd name="connsiteY109" fmla="*/ 1543638 h 1598136"/>
              <a:gd name="connsiteX110" fmla="*/ 506152 w 9662615"/>
              <a:gd name="connsiteY110" fmla="*/ 1549124 h 1598136"/>
              <a:gd name="connsiteX111" fmla="*/ 472797 w 9662615"/>
              <a:gd name="connsiteY111" fmla="*/ 1568904 h 1598136"/>
              <a:gd name="connsiteX112" fmla="*/ 427864 w 9662615"/>
              <a:gd name="connsiteY112" fmla="*/ 1580848 h 1598136"/>
              <a:gd name="connsiteX113" fmla="*/ 408381 w 9662615"/>
              <a:gd name="connsiteY113" fmla="*/ 1552940 h 1598136"/>
              <a:gd name="connsiteX114" fmla="*/ 267163 w 9662615"/>
              <a:gd name="connsiteY114" fmla="*/ 1531913 h 1598136"/>
              <a:gd name="connsiteX115" fmla="*/ 196644 w 9662615"/>
              <a:gd name="connsiteY115" fmla="*/ 1524565 h 1598136"/>
              <a:gd name="connsiteX116" fmla="*/ 86819 w 9662615"/>
              <a:gd name="connsiteY116" fmla="*/ 1519517 h 1598136"/>
              <a:gd name="connsiteX117" fmla="*/ 53369 w 9662615"/>
              <a:gd name="connsiteY117" fmla="*/ 1516853 h 1598136"/>
              <a:gd name="connsiteX118" fmla="*/ 2359 w 9662615"/>
              <a:gd name="connsiteY118" fmla="*/ 1515247 h 1598136"/>
              <a:gd name="connsiteX119" fmla="*/ 0 w 9662615"/>
              <a:gd name="connsiteY119" fmla="*/ 1514932 h 1598136"/>
              <a:gd name="connsiteX120" fmla="*/ 0 w 9662615"/>
              <a:gd name="connsiteY120" fmla="*/ 0 h 1598136"/>
              <a:gd name="connsiteX0" fmla="*/ 0 w 9662615"/>
              <a:gd name="connsiteY0" fmla="*/ 0 h 1592835"/>
              <a:gd name="connsiteX1" fmla="*/ 9662615 w 9662615"/>
              <a:gd name="connsiteY1" fmla="*/ 0 h 1592835"/>
              <a:gd name="connsiteX2" fmla="*/ 9662615 w 9662615"/>
              <a:gd name="connsiteY2" fmla="*/ 1280346 h 1592835"/>
              <a:gd name="connsiteX3" fmla="*/ 9658420 w 9662615"/>
              <a:gd name="connsiteY3" fmla="*/ 1280106 h 1592835"/>
              <a:gd name="connsiteX4" fmla="*/ 9469546 w 9662615"/>
              <a:gd name="connsiteY4" fmla="*/ 1289837 h 1592835"/>
              <a:gd name="connsiteX5" fmla="*/ 9385895 w 9662615"/>
              <a:gd name="connsiteY5" fmla="*/ 1269203 h 1592835"/>
              <a:gd name="connsiteX6" fmla="*/ 9144767 w 9662615"/>
              <a:gd name="connsiteY6" fmla="*/ 1264120 h 1592835"/>
              <a:gd name="connsiteX7" fmla="*/ 8837252 w 9662615"/>
              <a:gd name="connsiteY7" fmla="*/ 1350515 h 1592835"/>
              <a:gd name="connsiteX8" fmla="*/ 8705466 w 9662615"/>
              <a:gd name="connsiteY8" fmla="*/ 1342419 h 1592835"/>
              <a:gd name="connsiteX9" fmla="*/ 8652221 w 9662615"/>
              <a:gd name="connsiteY9" fmla="*/ 1326906 h 1592835"/>
              <a:gd name="connsiteX10" fmla="*/ 8632312 w 9662615"/>
              <a:gd name="connsiteY10" fmla="*/ 1326025 h 1592835"/>
              <a:gd name="connsiteX11" fmla="*/ 8591582 w 9662615"/>
              <a:gd name="connsiteY11" fmla="*/ 1341666 h 1592835"/>
              <a:gd name="connsiteX12" fmla="*/ 8537336 w 9662615"/>
              <a:gd name="connsiteY12" fmla="*/ 1341684 h 1592835"/>
              <a:gd name="connsiteX13" fmla="*/ 8472508 w 9662615"/>
              <a:gd name="connsiteY13" fmla="*/ 1363109 h 1592835"/>
              <a:gd name="connsiteX14" fmla="*/ 8258477 w 9662615"/>
              <a:gd name="connsiteY14" fmla="*/ 1370666 h 1592835"/>
              <a:gd name="connsiteX15" fmla="*/ 8197961 w 9662615"/>
              <a:gd name="connsiteY15" fmla="*/ 1392804 h 1592835"/>
              <a:gd name="connsiteX16" fmla="*/ 8171196 w 9662615"/>
              <a:gd name="connsiteY16" fmla="*/ 1397216 h 1592835"/>
              <a:gd name="connsiteX17" fmla="*/ 8127667 w 9662615"/>
              <a:gd name="connsiteY17" fmla="*/ 1418254 h 1592835"/>
              <a:gd name="connsiteX18" fmla="*/ 7974579 w 9662615"/>
              <a:gd name="connsiteY18" fmla="*/ 1383439 h 1592835"/>
              <a:gd name="connsiteX19" fmla="*/ 7768351 w 9662615"/>
              <a:gd name="connsiteY19" fmla="*/ 1395051 h 1592835"/>
              <a:gd name="connsiteX20" fmla="*/ 7635985 w 9662615"/>
              <a:gd name="connsiteY20" fmla="*/ 1386363 h 1592835"/>
              <a:gd name="connsiteX21" fmla="*/ 7466069 w 9662615"/>
              <a:gd name="connsiteY21" fmla="*/ 1377654 h 1592835"/>
              <a:gd name="connsiteX22" fmla="*/ 7355642 w 9662615"/>
              <a:gd name="connsiteY22" fmla="*/ 1407761 h 1592835"/>
              <a:gd name="connsiteX23" fmla="*/ 7151610 w 9662615"/>
              <a:gd name="connsiteY23" fmla="*/ 1397856 h 1592835"/>
              <a:gd name="connsiteX24" fmla="*/ 7082147 w 9662615"/>
              <a:gd name="connsiteY24" fmla="*/ 1406113 h 1592835"/>
              <a:gd name="connsiteX25" fmla="*/ 7014958 w 9662615"/>
              <a:gd name="connsiteY25" fmla="*/ 1396883 h 1592835"/>
              <a:gd name="connsiteX26" fmla="*/ 6907567 w 9662615"/>
              <a:gd name="connsiteY26" fmla="*/ 1419149 h 1592835"/>
              <a:gd name="connsiteX27" fmla="*/ 6748428 w 9662615"/>
              <a:gd name="connsiteY27" fmla="*/ 1420308 h 1592835"/>
              <a:gd name="connsiteX28" fmla="*/ 6654257 w 9662615"/>
              <a:gd name="connsiteY28" fmla="*/ 1424143 h 1592835"/>
              <a:gd name="connsiteX29" fmla="*/ 6620123 w 9662615"/>
              <a:gd name="connsiteY29" fmla="*/ 1430535 h 1592835"/>
              <a:gd name="connsiteX30" fmla="*/ 6571355 w 9662615"/>
              <a:gd name="connsiteY30" fmla="*/ 1436144 h 1592835"/>
              <a:gd name="connsiteX31" fmla="*/ 6486557 w 9662615"/>
              <a:gd name="connsiteY31" fmla="*/ 1449861 h 1592835"/>
              <a:gd name="connsiteX32" fmla="*/ 6370419 w 9662615"/>
              <a:gd name="connsiteY32" fmla="*/ 1461649 h 1592835"/>
              <a:gd name="connsiteX33" fmla="*/ 6278839 w 9662615"/>
              <a:gd name="connsiteY33" fmla="*/ 1449160 h 1592835"/>
              <a:gd name="connsiteX34" fmla="*/ 6272455 w 9662615"/>
              <a:gd name="connsiteY34" fmla="*/ 1453191 h 1592835"/>
              <a:gd name="connsiteX35" fmla="*/ 6212659 w 9662615"/>
              <a:gd name="connsiteY35" fmla="*/ 1454850 h 1592835"/>
              <a:gd name="connsiteX36" fmla="*/ 6069317 w 9662615"/>
              <a:gd name="connsiteY36" fmla="*/ 1445838 h 1592835"/>
              <a:gd name="connsiteX37" fmla="*/ 5878477 w 9662615"/>
              <a:gd name="connsiteY37" fmla="*/ 1439180 h 1592835"/>
              <a:gd name="connsiteX38" fmla="*/ 5838387 w 9662615"/>
              <a:gd name="connsiteY38" fmla="*/ 1444679 h 1592835"/>
              <a:gd name="connsiteX39" fmla="*/ 5771136 w 9662615"/>
              <a:gd name="connsiteY39" fmla="*/ 1453639 h 1592835"/>
              <a:gd name="connsiteX40" fmla="*/ 5724081 w 9662615"/>
              <a:gd name="connsiteY40" fmla="*/ 1470431 h 1592835"/>
              <a:gd name="connsiteX41" fmla="*/ 5666577 w 9662615"/>
              <a:gd name="connsiteY41" fmla="*/ 1473921 h 1592835"/>
              <a:gd name="connsiteX42" fmla="*/ 5649068 w 9662615"/>
              <a:gd name="connsiteY42" fmla="*/ 1461676 h 1592835"/>
              <a:gd name="connsiteX43" fmla="*/ 5588902 w 9662615"/>
              <a:gd name="connsiteY43" fmla="*/ 1469647 h 1592835"/>
              <a:gd name="connsiteX44" fmla="*/ 5498090 w 9662615"/>
              <a:gd name="connsiteY44" fmla="*/ 1483173 h 1592835"/>
              <a:gd name="connsiteX45" fmla="*/ 5444641 w 9662615"/>
              <a:gd name="connsiteY45" fmla="*/ 1487602 h 1592835"/>
              <a:gd name="connsiteX46" fmla="*/ 5299812 w 9662615"/>
              <a:gd name="connsiteY46" fmla="*/ 1503362 h 1592835"/>
              <a:gd name="connsiteX47" fmla="*/ 5213947 w 9662615"/>
              <a:gd name="connsiteY47" fmla="*/ 1516637 h 1592835"/>
              <a:gd name="connsiteX48" fmla="*/ 5090342 w 9662615"/>
              <a:gd name="connsiteY48" fmla="*/ 1546680 h 1592835"/>
              <a:gd name="connsiteX49" fmla="*/ 5129812 w 9662615"/>
              <a:gd name="connsiteY49" fmla="*/ 1521277 h 1592835"/>
              <a:gd name="connsiteX50" fmla="*/ 5059484 w 9662615"/>
              <a:gd name="connsiteY50" fmla="*/ 1546802 h 1592835"/>
              <a:gd name="connsiteX51" fmla="*/ 5038524 w 9662615"/>
              <a:gd name="connsiteY51" fmla="*/ 1545675 h 1592835"/>
              <a:gd name="connsiteX52" fmla="*/ 5026564 w 9662615"/>
              <a:gd name="connsiteY52" fmla="*/ 1545376 h 1592835"/>
              <a:gd name="connsiteX53" fmla="*/ 4969433 w 9662615"/>
              <a:gd name="connsiteY53" fmla="*/ 1550865 h 1592835"/>
              <a:gd name="connsiteX54" fmla="*/ 4921303 w 9662615"/>
              <a:gd name="connsiteY54" fmla="*/ 1575379 h 1592835"/>
              <a:gd name="connsiteX55" fmla="*/ 4863775 w 9662615"/>
              <a:gd name="connsiteY55" fmla="*/ 1562633 h 1592835"/>
              <a:gd name="connsiteX56" fmla="*/ 4847242 w 9662615"/>
              <a:gd name="connsiteY56" fmla="*/ 1565435 h 1592835"/>
              <a:gd name="connsiteX57" fmla="*/ 4856839 w 9662615"/>
              <a:gd name="connsiteY57" fmla="*/ 1592835 h 1592835"/>
              <a:gd name="connsiteX58" fmla="*/ 4791466 w 9662615"/>
              <a:gd name="connsiteY58" fmla="*/ 1561324 h 1592835"/>
              <a:gd name="connsiteX59" fmla="*/ 4784247 w 9662615"/>
              <a:gd name="connsiteY59" fmla="*/ 1562342 h 1592835"/>
              <a:gd name="connsiteX60" fmla="*/ 4748477 w 9662615"/>
              <a:gd name="connsiteY60" fmla="*/ 1556925 h 1592835"/>
              <a:gd name="connsiteX61" fmla="*/ 4730033 w 9662615"/>
              <a:gd name="connsiteY61" fmla="*/ 1555274 h 1592835"/>
              <a:gd name="connsiteX62" fmla="*/ 4724747 w 9662615"/>
              <a:gd name="connsiteY62" fmla="*/ 1552439 h 1592835"/>
              <a:gd name="connsiteX63" fmla="*/ 4697562 w 9662615"/>
              <a:gd name="connsiteY63" fmla="*/ 1551206 h 1592835"/>
              <a:gd name="connsiteX64" fmla="*/ 4662664 w 9662615"/>
              <a:gd name="connsiteY64" fmla="*/ 1573162 h 1592835"/>
              <a:gd name="connsiteX65" fmla="*/ 4603028 w 9662615"/>
              <a:gd name="connsiteY65" fmla="*/ 1568821 h 1592835"/>
              <a:gd name="connsiteX66" fmla="*/ 4541612 w 9662615"/>
              <a:gd name="connsiteY66" fmla="*/ 1545262 h 1592835"/>
              <a:gd name="connsiteX67" fmla="*/ 4422155 w 9662615"/>
              <a:gd name="connsiteY67" fmla="*/ 1542059 h 1592835"/>
              <a:gd name="connsiteX68" fmla="*/ 4221826 w 9662615"/>
              <a:gd name="connsiteY68" fmla="*/ 1508923 h 1592835"/>
              <a:gd name="connsiteX69" fmla="*/ 4096601 w 9662615"/>
              <a:gd name="connsiteY69" fmla="*/ 1521563 h 1592835"/>
              <a:gd name="connsiteX70" fmla="*/ 3970635 w 9662615"/>
              <a:gd name="connsiteY70" fmla="*/ 1544815 h 1592835"/>
              <a:gd name="connsiteX71" fmla="*/ 3833906 w 9662615"/>
              <a:gd name="connsiteY71" fmla="*/ 1516637 h 1592835"/>
              <a:gd name="connsiteX72" fmla="*/ 3696258 w 9662615"/>
              <a:gd name="connsiteY72" fmla="*/ 1537563 h 1592835"/>
              <a:gd name="connsiteX73" fmla="*/ 3594070 w 9662615"/>
              <a:gd name="connsiteY73" fmla="*/ 1509422 h 1592835"/>
              <a:gd name="connsiteX74" fmla="*/ 3565233 w 9662615"/>
              <a:gd name="connsiteY74" fmla="*/ 1515122 h 1592835"/>
              <a:gd name="connsiteX75" fmla="*/ 3560267 w 9662615"/>
              <a:gd name="connsiteY75" fmla="*/ 1516288 h 1592835"/>
              <a:gd name="connsiteX76" fmla="*/ 3540258 w 9662615"/>
              <a:gd name="connsiteY76" fmla="*/ 1516976 h 1592835"/>
              <a:gd name="connsiteX77" fmla="*/ 3534780 w 9662615"/>
              <a:gd name="connsiteY77" fmla="*/ 1522141 h 1592835"/>
              <a:gd name="connsiteX78" fmla="*/ 3504783 w 9662615"/>
              <a:gd name="connsiteY78" fmla="*/ 1526739 h 1592835"/>
              <a:gd name="connsiteX79" fmla="*/ 3430805 w 9662615"/>
              <a:gd name="connsiteY79" fmla="*/ 1542521 h 1592835"/>
              <a:gd name="connsiteX80" fmla="*/ 3292707 w 9662615"/>
              <a:gd name="connsiteY80" fmla="*/ 1520490 h 1592835"/>
              <a:gd name="connsiteX81" fmla="*/ 3187872 w 9662615"/>
              <a:gd name="connsiteY81" fmla="*/ 1519991 h 1592835"/>
              <a:gd name="connsiteX82" fmla="*/ 3148026 w 9662615"/>
              <a:gd name="connsiteY82" fmla="*/ 1524777 h 1592835"/>
              <a:gd name="connsiteX83" fmla="*/ 3092394 w 9662615"/>
              <a:gd name="connsiteY83" fmla="*/ 1528115 h 1592835"/>
              <a:gd name="connsiteX84" fmla="*/ 2994200 w 9662615"/>
              <a:gd name="connsiteY84" fmla="*/ 1537857 h 1592835"/>
              <a:gd name="connsiteX85" fmla="*/ 2862301 w 9662615"/>
              <a:gd name="connsiteY85" fmla="*/ 1544250 h 1592835"/>
              <a:gd name="connsiteX86" fmla="*/ 2766335 w 9662615"/>
              <a:gd name="connsiteY86" fmla="*/ 1527662 h 1592835"/>
              <a:gd name="connsiteX87" fmla="*/ 2757836 w 9662615"/>
              <a:gd name="connsiteY87" fmla="*/ 1531371 h 1592835"/>
              <a:gd name="connsiteX88" fmla="*/ 2691555 w 9662615"/>
              <a:gd name="connsiteY88" fmla="*/ 1530283 h 1592835"/>
              <a:gd name="connsiteX89" fmla="*/ 2491676 w 9662615"/>
              <a:gd name="connsiteY89" fmla="*/ 1500859 h 1592835"/>
              <a:gd name="connsiteX90" fmla="*/ 2378036 w 9662615"/>
              <a:gd name="connsiteY90" fmla="*/ 1520645 h 1592835"/>
              <a:gd name="connsiteX91" fmla="*/ 2284269 w 9662615"/>
              <a:gd name="connsiteY91" fmla="*/ 1503068 h 1592835"/>
              <a:gd name="connsiteX92" fmla="*/ 2207104 w 9662615"/>
              <a:gd name="connsiteY92" fmla="*/ 1508888 h 1592835"/>
              <a:gd name="connsiteX93" fmla="*/ 2149226 w 9662615"/>
              <a:gd name="connsiteY93" fmla="*/ 1523409 h 1592835"/>
              <a:gd name="connsiteX94" fmla="*/ 2084783 w 9662615"/>
              <a:gd name="connsiteY94" fmla="*/ 1524245 h 1592835"/>
              <a:gd name="connsiteX95" fmla="*/ 2070075 w 9662615"/>
              <a:gd name="connsiteY95" fmla="*/ 1511285 h 1592835"/>
              <a:gd name="connsiteX96" fmla="*/ 2001057 w 9662615"/>
              <a:gd name="connsiteY96" fmla="*/ 1516449 h 1592835"/>
              <a:gd name="connsiteX97" fmla="*/ 1896330 w 9662615"/>
              <a:gd name="connsiteY97" fmla="*/ 1525725 h 1592835"/>
              <a:gd name="connsiteX98" fmla="*/ 1835994 w 9662615"/>
              <a:gd name="connsiteY98" fmla="*/ 1527678 h 1592835"/>
              <a:gd name="connsiteX99" fmla="*/ 1671119 w 9662615"/>
              <a:gd name="connsiteY99" fmla="*/ 1536701 h 1592835"/>
              <a:gd name="connsiteX100" fmla="*/ 1601337 w 9662615"/>
              <a:gd name="connsiteY100" fmla="*/ 1548552 h 1592835"/>
              <a:gd name="connsiteX101" fmla="*/ 1407755 w 9662615"/>
              <a:gd name="connsiteY101" fmla="*/ 1571444 h 1592835"/>
              <a:gd name="connsiteX102" fmla="*/ 1271994 w 9662615"/>
              <a:gd name="connsiteY102" fmla="*/ 1579471 h 1592835"/>
              <a:gd name="connsiteX103" fmla="*/ 1249226 w 9662615"/>
              <a:gd name="connsiteY103" fmla="*/ 1583140 h 1592835"/>
              <a:gd name="connsiteX104" fmla="*/ 1217719 w 9662615"/>
              <a:gd name="connsiteY104" fmla="*/ 1580863 h 1592835"/>
              <a:gd name="connsiteX105" fmla="*/ 1091432 w 9662615"/>
              <a:gd name="connsiteY105" fmla="*/ 1571003 h 1592835"/>
              <a:gd name="connsiteX106" fmla="*/ 992039 w 9662615"/>
              <a:gd name="connsiteY106" fmla="*/ 1556662 h 1592835"/>
              <a:gd name="connsiteX107" fmla="*/ 868264 w 9662615"/>
              <a:gd name="connsiteY107" fmla="*/ 1566392 h 1592835"/>
              <a:gd name="connsiteX108" fmla="*/ 792765 w 9662615"/>
              <a:gd name="connsiteY108" fmla="*/ 1563102 h 1592835"/>
              <a:gd name="connsiteX109" fmla="*/ 669055 w 9662615"/>
              <a:gd name="connsiteY109" fmla="*/ 1543638 h 1592835"/>
              <a:gd name="connsiteX110" fmla="*/ 506152 w 9662615"/>
              <a:gd name="connsiteY110" fmla="*/ 1549124 h 1592835"/>
              <a:gd name="connsiteX111" fmla="*/ 472797 w 9662615"/>
              <a:gd name="connsiteY111" fmla="*/ 1568904 h 1592835"/>
              <a:gd name="connsiteX112" fmla="*/ 427864 w 9662615"/>
              <a:gd name="connsiteY112" fmla="*/ 1580848 h 1592835"/>
              <a:gd name="connsiteX113" fmla="*/ 408381 w 9662615"/>
              <a:gd name="connsiteY113" fmla="*/ 1552940 h 1592835"/>
              <a:gd name="connsiteX114" fmla="*/ 267163 w 9662615"/>
              <a:gd name="connsiteY114" fmla="*/ 1531913 h 1592835"/>
              <a:gd name="connsiteX115" fmla="*/ 196644 w 9662615"/>
              <a:gd name="connsiteY115" fmla="*/ 1524565 h 1592835"/>
              <a:gd name="connsiteX116" fmla="*/ 86819 w 9662615"/>
              <a:gd name="connsiteY116" fmla="*/ 1519517 h 1592835"/>
              <a:gd name="connsiteX117" fmla="*/ 53369 w 9662615"/>
              <a:gd name="connsiteY117" fmla="*/ 1516853 h 1592835"/>
              <a:gd name="connsiteX118" fmla="*/ 2359 w 9662615"/>
              <a:gd name="connsiteY118" fmla="*/ 1515247 h 1592835"/>
              <a:gd name="connsiteX119" fmla="*/ 0 w 9662615"/>
              <a:gd name="connsiteY119" fmla="*/ 1514932 h 1592835"/>
              <a:gd name="connsiteX120" fmla="*/ 0 w 9662615"/>
              <a:gd name="connsiteY120" fmla="*/ 0 h 1592835"/>
              <a:gd name="connsiteX0" fmla="*/ 0 w 9662615"/>
              <a:gd name="connsiteY0" fmla="*/ 0 h 1592835"/>
              <a:gd name="connsiteX1" fmla="*/ 9662615 w 9662615"/>
              <a:gd name="connsiteY1" fmla="*/ 0 h 1592835"/>
              <a:gd name="connsiteX2" fmla="*/ 9662615 w 9662615"/>
              <a:gd name="connsiteY2" fmla="*/ 1280346 h 1592835"/>
              <a:gd name="connsiteX3" fmla="*/ 9658420 w 9662615"/>
              <a:gd name="connsiteY3" fmla="*/ 1280106 h 1592835"/>
              <a:gd name="connsiteX4" fmla="*/ 9469546 w 9662615"/>
              <a:gd name="connsiteY4" fmla="*/ 1289837 h 1592835"/>
              <a:gd name="connsiteX5" fmla="*/ 9385895 w 9662615"/>
              <a:gd name="connsiteY5" fmla="*/ 1269203 h 1592835"/>
              <a:gd name="connsiteX6" fmla="*/ 9144767 w 9662615"/>
              <a:gd name="connsiteY6" fmla="*/ 1264120 h 1592835"/>
              <a:gd name="connsiteX7" fmla="*/ 8837252 w 9662615"/>
              <a:gd name="connsiteY7" fmla="*/ 1350515 h 1592835"/>
              <a:gd name="connsiteX8" fmla="*/ 8705466 w 9662615"/>
              <a:gd name="connsiteY8" fmla="*/ 1342419 h 1592835"/>
              <a:gd name="connsiteX9" fmla="*/ 8652221 w 9662615"/>
              <a:gd name="connsiteY9" fmla="*/ 1326906 h 1592835"/>
              <a:gd name="connsiteX10" fmla="*/ 8632312 w 9662615"/>
              <a:gd name="connsiteY10" fmla="*/ 1326025 h 1592835"/>
              <a:gd name="connsiteX11" fmla="*/ 8591582 w 9662615"/>
              <a:gd name="connsiteY11" fmla="*/ 1341666 h 1592835"/>
              <a:gd name="connsiteX12" fmla="*/ 8537336 w 9662615"/>
              <a:gd name="connsiteY12" fmla="*/ 1341684 h 1592835"/>
              <a:gd name="connsiteX13" fmla="*/ 8472508 w 9662615"/>
              <a:gd name="connsiteY13" fmla="*/ 1363109 h 1592835"/>
              <a:gd name="connsiteX14" fmla="*/ 8258477 w 9662615"/>
              <a:gd name="connsiteY14" fmla="*/ 1370666 h 1592835"/>
              <a:gd name="connsiteX15" fmla="*/ 8197961 w 9662615"/>
              <a:gd name="connsiteY15" fmla="*/ 1392804 h 1592835"/>
              <a:gd name="connsiteX16" fmla="*/ 8171196 w 9662615"/>
              <a:gd name="connsiteY16" fmla="*/ 1397216 h 1592835"/>
              <a:gd name="connsiteX17" fmla="*/ 8127667 w 9662615"/>
              <a:gd name="connsiteY17" fmla="*/ 1418254 h 1592835"/>
              <a:gd name="connsiteX18" fmla="*/ 7974579 w 9662615"/>
              <a:gd name="connsiteY18" fmla="*/ 1383439 h 1592835"/>
              <a:gd name="connsiteX19" fmla="*/ 7768351 w 9662615"/>
              <a:gd name="connsiteY19" fmla="*/ 1395051 h 1592835"/>
              <a:gd name="connsiteX20" fmla="*/ 7635985 w 9662615"/>
              <a:gd name="connsiteY20" fmla="*/ 1386363 h 1592835"/>
              <a:gd name="connsiteX21" fmla="*/ 7466069 w 9662615"/>
              <a:gd name="connsiteY21" fmla="*/ 1377654 h 1592835"/>
              <a:gd name="connsiteX22" fmla="*/ 7355642 w 9662615"/>
              <a:gd name="connsiteY22" fmla="*/ 1407761 h 1592835"/>
              <a:gd name="connsiteX23" fmla="*/ 7151610 w 9662615"/>
              <a:gd name="connsiteY23" fmla="*/ 1397856 h 1592835"/>
              <a:gd name="connsiteX24" fmla="*/ 7082147 w 9662615"/>
              <a:gd name="connsiteY24" fmla="*/ 1406113 h 1592835"/>
              <a:gd name="connsiteX25" fmla="*/ 7014958 w 9662615"/>
              <a:gd name="connsiteY25" fmla="*/ 1396883 h 1592835"/>
              <a:gd name="connsiteX26" fmla="*/ 6907567 w 9662615"/>
              <a:gd name="connsiteY26" fmla="*/ 1419149 h 1592835"/>
              <a:gd name="connsiteX27" fmla="*/ 6748428 w 9662615"/>
              <a:gd name="connsiteY27" fmla="*/ 1420308 h 1592835"/>
              <a:gd name="connsiteX28" fmla="*/ 6654257 w 9662615"/>
              <a:gd name="connsiteY28" fmla="*/ 1424143 h 1592835"/>
              <a:gd name="connsiteX29" fmla="*/ 6620123 w 9662615"/>
              <a:gd name="connsiteY29" fmla="*/ 1430535 h 1592835"/>
              <a:gd name="connsiteX30" fmla="*/ 6571355 w 9662615"/>
              <a:gd name="connsiteY30" fmla="*/ 1436144 h 1592835"/>
              <a:gd name="connsiteX31" fmla="*/ 6486557 w 9662615"/>
              <a:gd name="connsiteY31" fmla="*/ 1449861 h 1592835"/>
              <a:gd name="connsiteX32" fmla="*/ 6370419 w 9662615"/>
              <a:gd name="connsiteY32" fmla="*/ 1461649 h 1592835"/>
              <a:gd name="connsiteX33" fmla="*/ 6278839 w 9662615"/>
              <a:gd name="connsiteY33" fmla="*/ 1449160 h 1592835"/>
              <a:gd name="connsiteX34" fmla="*/ 6272455 w 9662615"/>
              <a:gd name="connsiteY34" fmla="*/ 1453191 h 1592835"/>
              <a:gd name="connsiteX35" fmla="*/ 6212659 w 9662615"/>
              <a:gd name="connsiteY35" fmla="*/ 1454850 h 1592835"/>
              <a:gd name="connsiteX36" fmla="*/ 6069317 w 9662615"/>
              <a:gd name="connsiteY36" fmla="*/ 1445838 h 1592835"/>
              <a:gd name="connsiteX37" fmla="*/ 5878477 w 9662615"/>
              <a:gd name="connsiteY37" fmla="*/ 1439180 h 1592835"/>
              <a:gd name="connsiteX38" fmla="*/ 5838387 w 9662615"/>
              <a:gd name="connsiteY38" fmla="*/ 1444679 h 1592835"/>
              <a:gd name="connsiteX39" fmla="*/ 5771136 w 9662615"/>
              <a:gd name="connsiteY39" fmla="*/ 1453639 h 1592835"/>
              <a:gd name="connsiteX40" fmla="*/ 5724081 w 9662615"/>
              <a:gd name="connsiteY40" fmla="*/ 1470431 h 1592835"/>
              <a:gd name="connsiteX41" fmla="*/ 5666577 w 9662615"/>
              <a:gd name="connsiteY41" fmla="*/ 1473921 h 1592835"/>
              <a:gd name="connsiteX42" fmla="*/ 5649068 w 9662615"/>
              <a:gd name="connsiteY42" fmla="*/ 1461676 h 1592835"/>
              <a:gd name="connsiteX43" fmla="*/ 5588902 w 9662615"/>
              <a:gd name="connsiteY43" fmla="*/ 1469647 h 1592835"/>
              <a:gd name="connsiteX44" fmla="*/ 5498090 w 9662615"/>
              <a:gd name="connsiteY44" fmla="*/ 1483173 h 1592835"/>
              <a:gd name="connsiteX45" fmla="*/ 5444641 w 9662615"/>
              <a:gd name="connsiteY45" fmla="*/ 1487602 h 1592835"/>
              <a:gd name="connsiteX46" fmla="*/ 5299812 w 9662615"/>
              <a:gd name="connsiteY46" fmla="*/ 1503362 h 1592835"/>
              <a:gd name="connsiteX47" fmla="*/ 5213947 w 9662615"/>
              <a:gd name="connsiteY47" fmla="*/ 1516637 h 1592835"/>
              <a:gd name="connsiteX48" fmla="*/ 5090342 w 9662615"/>
              <a:gd name="connsiteY48" fmla="*/ 1546680 h 1592835"/>
              <a:gd name="connsiteX49" fmla="*/ 5129812 w 9662615"/>
              <a:gd name="connsiteY49" fmla="*/ 1521277 h 1592835"/>
              <a:gd name="connsiteX50" fmla="*/ 5059484 w 9662615"/>
              <a:gd name="connsiteY50" fmla="*/ 1546802 h 1592835"/>
              <a:gd name="connsiteX51" fmla="*/ 5038524 w 9662615"/>
              <a:gd name="connsiteY51" fmla="*/ 1545675 h 1592835"/>
              <a:gd name="connsiteX52" fmla="*/ 5026564 w 9662615"/>
              <a:gd name="connsiteY52" fmla="*/ 1545376 h 1592835"/>
              <a:gd name="connsiteX53" fmla="*/ 4969433 w 9662615"/>
              <a:gd name="connsiteY53" fmla="*/ 1550865 h 1592835"/>
              <a:gd name="connsiteX54" fmla="*/ 4921303 w 9662615"/>
              <a:gd name="connsiteY54" fmla="*/ 1575379 h 1592835"/>
              <a:gd name="connsiteX55" fmla="*/ 4863775 w 9662615"/>
              <a:gd name="connsiteY55" fmla="*/ 1562633 h 1592835"/>
              <a:gd name="connsiteX56" fmla="*/ 4847242 w 9662615"/>
              <a:gd name="connsiteY56" fmla="*/ 1565435 h 1592835"/>
              <a:gd name="connsiteX57" fmla="*/ 4856839 w 9662615"/>
              <a:gd name="connsiteY57" fmla="*/ 1592835 h 1592835"/>
              <a:gd name="connsiteX58" fmla="*/ 4791466 w 9662615"/>
              <a:gd name="connsiteY58" fmla="*/ 1561324 h 1592835"/>
              <a:gd name="connsiteX59" fmla="*/ 4784247 w 9662615"/>
              <a:gd name="connsiteY59" fmla="*/ 1562342 h 1592835"/>
              <a:gd name="connsiteX60" fmla="*/ 4748477 w 9662615"/>
              <a:gd name="connsiteY60" fmla="*/ 1556925 h 1592835"/>
              <a:gd name="connsiteX61" fmla="*/ 4730033 w 9662615"/>
              <a:gd name="connsiteY61" fmla="*/ 1555274 h 1592835"/>
              <a:gd name="connsiteX62" fmla="*/ 4697562 w 9662615"/>
              <a:gd name="connsiteY62" fmla="*/ 1551206 h 1592835"/>
              <a:gd name="connsiteX63" fmla="*/ 4662664 w 9662615"/>
              <a:gd name="connsiteY63" fmla="*/ 1573162 h 1592835"/>
              <a:gd name="connsiteX64" fmla="*/ 4603028 w 9662615"/>
              <a:gd name="connsiteY64" fmla="*/ 1568821 h 1592835"/>
              <a:gd name="connsiteX65" fmla="*/ 4541612 w 9662615"/>
              <a:gd name="connsiteY65" fmla="*/ 1545262 h 1592835"/>
              <a:gd name="connsiteX66" fmla="*/ 4422155 w 9662615"/>
              <a:gd name="connsiteY66" fmla="*/ 1542059 h 1592835"/>
              <a:gd name="connsiteX67" fmla="*/ 4221826 w 9662615"/>
              <a:gd name="connsiteY67" fmla="*/ 1508923 h 1592835"/>
              <a:gd name="connsiteX68" fmla="*/ 4096601 w 9662615"/>
              <a:gd name="connsiteY68" fmla="*/ 1521563 h 1592835"/>
              <a:gd name="connsiteX69" fmla="*/ 3970635 w 9662615"/>
              <a:gd name="connsiteY69" fmla="*/ 1544815 h 1592835"/>
              <a:gd name="connsiteX70" fmla="*/ 3833906 w 9662615"/>
              <a:gd name="connsiteY70" fmla="*/ 1516637 h 1592835"/>
              <a:gd name="connsiteX71" fmla="*/ 3696258 w 9662615"/>
              <a:gd name="connsiteY71" fmla="*/ 1537563 h 1592835"/>
              <a:gd name="connsiteX72" fmla="*/ 3594070 w 9662615"/>
              <a:gd name="connsiteY72" fmla="*/ 1509422 h 1592835"/>
              <a:gd name="connsiteX73" fmla="*/ 3565233 w 9662615"/>
              <a:gd name="connsiteY73" fmla="*/ 1515122 h 1592835"/>
              <a:gd name="connsiteX74" fmla="*/ 3560267 w 9662615"/>
              <a:gd name="connsiteY74" fmla="*/ 1516288 h 1592835"/>
              <a:gd name="connsiteX75" fmla="*/ 3540258 w 9662615"/>
              <a:gd name="connsiteY75" fmla="*/ 1516976 h 1592835"/>
              <a:gd name="connsiteX76" fmla="*/ 3534780 w 9662615"/>
              <a:gd name="connsiteY76" fmla="*/ 1522141 h 1592835"/>
              <a:gd name="connsiteX77" fmla="*/ 3504783 w 9662615"/>
              <a:gd name="connsiteY77" fmla="*/ 1526739 h 1592835"/>
              <a:gd name="connsiteX78" fmla="*/ 3430805 w 9662615"/>
              <a:gd name="connsiteY78" fmla="*/ 1542521 h 1592835"/>
              <a:gd name="connsiteX79" fmla="*/ 3292707 w 9662615"/>
              <a:gd name="connsiteY79" fmla="*/ 1520490 h 1592835"/>
              <a:gd name="connsiteX80" fmla="*/ 3187872 w 9662615"/>
              <a:gd name="connsiteY80" fmla="*/ 1519991 h 1592835"/>
              <a:gd name="connsiteX81" fmla="*/ 3148026 w 9662615"/>
              <a:gd name="connsiteY81" fmla="*/ 1524777 h 1592835"/>
              <a:gd name="connsiteX82" fmla="*/ 3092394 w 9662615"/>
              <a:gd name="connsiteY82" fmla="*/ 1528115 h 1592835"/>
              <a:gd name="connsiteX83" fmla="*/ 2994200 w 9662615"/>
              <a:gd name="connsiteY83" fmla="*/ 1537857 h 1592835"/>
              <a:gd name="connsiteX84" fmla="*/ 2862301 w 9662615"/>
              <a:gd name="connsiteY84" fmla="*/ 1544250 h 1592835"/>
              <a:gd name="connsiteX85" fmla="*/ 2766335 w 9662615"/>
              <a:gd name="connsiteY85" fmla="*/ 1527662 h 1592835"/>
              <a:gd name="connsiteX86" fmla="*/ 2757836 w 9662615"/>
              <a:gd name="connsiteY86" fmla="*/ 1531371 h 1592835"/>
              <a:gd name="connsiteX87" fmla="*/ 2691555 w 9662615"/>
              <a:gd name="connsiteY87" fmla="*/ 1530283 h 1592835"/>
              <a:gd name="connsiteX88" fmla="*/ 2491676 w 9662615"/>
              <a:gd name="connsiteY88" fmla="*/ 1500859 h 1592835"/>
              <a:gd name="connsiteX89" fmla="*/ 2378036 w 9662615"/>
              <a:gd name="connsiteY89" fmla="*/ 1520645 h 1592835"/>
              <a:gd name="connsiteX90" fmla="*/ 2284269 w 9662615"/>
              <a:gd name="connsiteY90" fmla="*/ 1503068 h 1592835"/>
              <a:gd name="connsiteX91" fmla="*/ 2207104 w 9662615"/>
              <a:gd name="connsiteY91" fmla="*/ 1508888 h 1592835"/>
              <a:gd name="connsiteX92" fmla="*/ 2149226 w 9662615"/>
              <a:gd name="connsiteY92" fmla="*/ 1523409 h 1592835"/>
              <a:gd name="connsiteX93" fmla="*/ 2084783 w 9662615"/>
              <a:gd name="connsiteY93" fmla="*/ 1524245 h 1592835"/>
              <a:gd name="connsiteX94" fmla="*/ 2070075 w 9662615"/>
              <a:gd name="connsiteY94" fmla="*/ 1511285 h 1592835"/>
              <a:gd name="connsiteX95" fmla="*/ 2001057 w 9662615"/>
              <a:gd name="connsiteY95" fmla="*/ 1516449 h 1592835"/>
              <a:gd name="connsiteX96" fmla="*/ 1896330 w 9662615"/>
              <a:gd name="connsiteY96" fmla="*/ 1525725 h 1592835"/>
              <a:gd name="connsiteX97" fmla="*/ 1835994 w 9662615"/>
              <a:gd name="connsiteY97" fmla="*/ 1527678 h 1592835"/>
              <a:gd name="connsiteX98" fmla="*/ 1671119 w 9662615"/>
              <a:gd name="connsiteY98" fmla="*/ 1536701 h 1592835"/>
              <a:gd name="connsiteX99" fmla="*/ 1601337 w 9662615"/>
              <a:gd name="connsiteY99" fmla="*/ 1548552 h 1592835"/>
              <a:gd name="connsiteX100" fmla="*/ 1407755 w 9662615"/>
              <a:gd name="connsiteY100" fmla="*/ 1571444 h 1592835"/>
              <a:gd name="connsiteX101" fmla="*/ 1271994 w 9662615"/>
              <a:gd name="connsiteY101" fmla="*/ 1579471 h 1592835"/>
              <a:gd name="connsiteX102" fmla="*/ 1249226 w 9662615"/>
              <a:gd name="connsiteY102" fmla="*/ 1583140 h 1592835"/>
              <a:gd name="connsiteX103" fmla="*/ 1217719 w 9662615"/>
              <a:gd name="connsiteY103" fmla="*/ 1580863 h 1592835"/>
              <a:gd name="connsiteX104" fmla="*/ 1091432 w 9662615"/>
              <a:gd name="connsiteY104" fmla="*/ 1571003 h 1592835"/>
              <a:gd name="connsiteX105" fmla="*/ 992039 w 9662615"/>
              <a:gd name="connsiteY105" fmla="*/ 1556662 h 1592835"/>
              <a:gd name="connsiteX106" fmla="*/ 868264 w 9662615"/>
              <a:gd name="connsiteY106" fmla="*/ 1566392 h 1592835"/>
              <a:gd name="connsiteX107" fmla="*/ 792765 w 9662615"/>
              <a:gd name="connsiteY107" fmla="*/ 1563102 h 1592835"/>
              <a:gd name="connsiteX108" fmla="*/ 669055 w 9662615"/>
              <a:gd name="connsiteY108" fmla="*/ 1543638 h 1592835"/>
              <a:gd name="connsiteX109" fmla="*/ 506152 w 9662615"/>
              <a:gd name="connsiteY109" fmla="*/ 1549124 h 1592835"/>
              <a:gd name="connsiteX110" fmla="*/ 472797 w 9662615"/>
              <a:gd name="connsiteY110" fmla="*/ 1568904 h 1592835"/>
              <a:gd name="connsiteX111" fmla="*/ 427864 w 9662615"/>
              <a:gd name="connsiteY111" fmla="*/ 1580848 h 1592835"/>
              <a:gd name="connsiteX112" fmla="*/ 408381 w 9662615"/>
              <a:gd name="connsiteY112" fmla="*/ 1552940 h 1592835"/>
              <a:gd name="connsiteX113" fmla="*/ 267163 w 9662615"/>
              <a:gd name="connsiteY113" fmla="*/ 1531913 h 1592835"/>
              <a:gd name="connsiteX114" fmla="*/ 196644 w 9662615"/>
              <a:gd name="connsiteY114" fmla="*/ 1524565 h 1592835"/>
              <a:gd name="connsiteX115" fmla="*/ 86819 w 9662615"/>
              <a:gd name="connsiteY115" fmla="*/ 1519517 h 1592835"/>
              <a:gd name="connsiteX116" fmla="*/ 53369 w 9662615"/>
              <a:gd name="connsiteY116" fmla="*/ 1516853 h 1592835"/>
              <a:gd name="connsiteX117" fmla="*/ 2359 w 9662615"/>
              <a:gd name="connsiteY117" fmla="*/ 1515247 h 1592835"/>
              <a:gd name="connsiteX118" fmla="*/ 0 w 9662615"/>
              <a:gd name="connsiteY118" fmla="*/ 1514932 h 1592835"/>
              <a:gd name="connsiteX119" fmla="*/ 0 w 9662615"/>
              <a:gd name="connsiteY119" fmla="*/ 0 h 1592835"/>
              <a:gd name="connsiteX0" fmla="*/ 0 w 9662615"/>
              <a:gd name="connsiteY0" fmla="*/ 0 h 1592835"/>
              <a:gd name="connsiteX1" fmla="*/ 9662615 w 9662615"/>
              <a:gd name="connsiteY1" fmla="*/ 0 h 1592835"/>
              <a:gd name="connsiteX2" fmla="*/ 9662615 w 9662615"/>
              <a:gd name="connsiteY2" fmla="*/ 1280346 h 1592835"/>
              <a:gd name="connsiteX3" fmla="*/ 9658420 w 9662615"/>
              <a:gd name="connsiteY3" fmla="*/ 1280106 h 1592835"/>
              <a:gd name="connsiteX4" fmla="*/ 9469546 w 9662615"/>
              <a:gd name="connsiteY4" fmla="*/ 1289837 h 1592835"/>
              <a:gd name="connsiteX5" fmla="*/ 9385895 w 9662615"/>
              <a:gd name="connsiteY5" fmla="*/ 1269203 h 1592835"/>
              <a:gd name="connsiteX6" fmla="*/ 9144767 w 9662615"/>
              <a:gd name="connsiteY6" fmla="*/ 1264120 h 1592835"/>
              <a:gd name="connsiteX7" fmla="*/ 8837252 w 9662615"/>
              <a:gd name="connsiteY7" fmla="*/ 1350515 h 1592835"/>
              <a:gd name="connsiteX8" fmla="*/ 8705466 w 9662615"/>
              <a:gd name="connsiteY8" fmla="*/ 1342419 h 1592835"/>
              <a:gd name="connsiteX9" fmla="*/ 8652221 w 9662615"/>
              <a:gd name="connsiteY9" fmla="*/ 1326906 h 1592835"/>
              <a:gd name="connsiteX10" fmla="*/ 8632312 w 9662615"/>
              <a:gd name="connsiteY10" fmla="*/ 1326025 h 1592835"/>
              <a:gd name="connsiteX11" fmla="*/ 8591582 w 9662615"/>
              <a:gd name="connsiteY11" fmla="*/ 1341666 h 1592835"/>
              <a:gd name="connsiteX12" fmla="*/ 8537336 w 9662615"/>
              <a:gd name="connsiteY12" fmla="*/ 1341684 h 1592835"/>
              <a:gd name="connsiteX13" fmla="*/ 8472508 w 9662615"/>
              <a:gd name="connsiteY13" fmla="*/ 1363109 h 1592835"/>
              <a:gd name="connsiteX14" fmla="*/ 8258477 w 9662615"/>
              <a:gd name="connsiteY14" fmla="*/ 1370666 h 1592835"/>
              <a:gd name="connsiteX15" fmla="*/ 8197961 w 9662615"/>
              <a:gd name="connsiteY15" fmla="*/ 1392804 h 1592835"/>
              <a:gd name="connsiteX16" fmla="*/ 8171196 w 9662615"/>
              <a:gd name="connsiteY16" fmla="*/ 1397216 h 1592835"/>
              <a:gd name="connsiteX17" fmla="*/ 8127667 w 9662615"/>
              <a:gd name="connsiteY17" fmla="*/ 1418254 h 1592835"/>
              <a:gd name="connsiteX18" fmla="*/ 7974579 w 9662615"/>
              <a:gd name="connsiteY18" fmla="*/ 1383439 h 1592835"/>
              <a:gd name="connsiteX19" fmla="*/ 7768351 w 9662615"/>
              <a:gd name="connsiteY19" fmla="*/ 1395051 h 1592835"/>
              <a:gd name="connsiteX20" fmla="*/ 7635985 w 9662615"/>
              <a:gd name="connsiteY20" fmla="*/ 1386363 h 1592835"/>
              <a:gd name="connsiteX21" fmla="*/ 7466069 w 9662615"/>
              <a:gd name="connsiteY21" fmla="*/ 1377654 h 1592835"/>
              <a:gd name="connsiteX22" fmla="*/ 7355642 w 9662615"/>
              <a:gd name="connsiteY22" fmla="*/ 1407761 h 1592835"/>
              <a:gd name="connsiteX23" fmla="*/ 7151610 w 9662615"/>
              <a:gd name="connsiteY23" fmla="*/ 1397856 h 1592835"/>
              <a:gd name="connsiteX24" fmla="*/ 7082147 w 9662615"/>
              <a:gd name="connsiteY24" fmla="*/ 1406113 h 1592835"/>
              <a:gd name="connsiteX25" fmla="*/ 7014958 w 9662615"/>
              <a:gd name="connsiteY25" fmla="*/ 1396883 h 1592835"/>
              <a:gd name="connsiteX26" fmla="*/ 6907567 w 9662615"/>
              <a:gd name="connsiteY26" fmla="*/ 1419149 h 1592835"/>
              <a:gd name="connsiteX27" fmla="*/ 6748428 w 9662615"/>
              <a:gd name="connsiteY27" fmla="*/ 1420308 h 1592835"/>
              <a:gd name="connsiteX28" fmla="*/ 6654257 w 9662615"/>
              <a:gd name="connsiteY28" fmla="*/ 1424143 h 1592835"/>
              <a:gd name="connsiteX29" fmla="*/ 6620123 w 9662615"/>
              <a:gd name="connsiteY29" fmla="*/ 1430535 h 1592835"/>
              <a:gd name="connsiteX30" fmla="*/ 6571355 w 9662615"/>
              <a:gd name="connsiteY30" fmla="*/ 1436144 h 1592835"/>
              <a:gd name="connsiteX31" fmla="*/ 6486557 w 9662615"/>
              <a:gd name="connsiteY31" fmla="*/ 1449861 h 1592835"/>
              <a:gd name="connsiteX32" fmla="*/ 6370419 w 9662615"/>
              <a:gd name="connsiteY32" fmla="*/ 1461649 h 1592835"/>
              <a:gd name="connsiteX33" fmla="*/ 6278839 w 9662615"/>
              <a:gd name="connsiteY33" fmla="*/ 1449160 h 1592835"/>
              <a:gd name="connsiteX34" fmla="*/ 6272455 w 9662615"/>
              <a:gd name="connsiteY34" fmla="*/ 1453191 h 1592835"/>
              <a:gd name="connsiteX35" fmla="*/ 6212659 w 9662615"/>
              <a:gd name="connsiteY35" fmla="*/ 1454850 h 1592835"/>
              <a:gd name="connsiteX36" fmla="*/ 6069317 w 9662615"/>
              <a:gd name="connsiteY36" fmla="*/ 1445838 h 1592835"/>
              <a:gd name="connsiteX37" fmla="*/ 5878477 w 9662615"/>
              <a:gd name="connsiteY37" fmla="*/ 1439180 h 1592835"/>
              <a:gd name="connsiteX38" fmla="*/ 5838387 w 9662615"/>
              <a:gd name="connsiteY38" fmla="*/ 1444679 h 1592835"/>
              <a:gd name="connsiteX39" fmla="*/ 5771136 w 9662615"/>
              <a:gd name="connsiteY39" fmla="*/ 1453639 h 1592835"/>
              <a:gd name="connsiteX40" fmla="*/ 5724081 w 9662615"/>
              <a:gd name="connsiteY40" fmla="*/ 1470431 h 1592835"/>
              <a:gd name="connsiteX41" fmla="*/ 5666577 w 9662615"/>
              <a:gd name="connsiteY41" fmla="*/ 1473921 h 1592835"/>
              <a:gd name="connsiteX42" fmla="*/ 5649068 w 9662615"/>
              <a:gd name="connsiteY42" fmla="*/ 1461676 h 1592835"/>
              <a:gd name="connsiteX43" fmla="*/ 5588902 w 9662615"/>
              <a:gd name="connsiteY43" fmla="*/ 1469647 h 1592835"/>
              <a:gd name="connsiteX44" fmla="*/ 5498090 w 9662615"/>
              <a:gd name="connsiteY44" fmla="*/ 1483173 h 1592835"/>
              <a:gd name="connsiteX45" fmla="*/ 5444641 w 9662615"/>
              <a:gd name="connsiteY45" fmla="*/ 1487602 h 1592835"/>
              <a:gd name="connsiteX46" fmla="*/ 5299812 w 9662615"/>
              <a:gd name="connsiteY46" fmla="*/ 1503362 h 1592835"/>
              <a:gd name="connsiteX47" fmla="*/ 5213947 w 9662615"/>
              <a:gd name="connsiteY47" fmla="*/ 1516637 h 1592835"/>
              <a:gd name="connsiteX48" fmla="*/ 5090342 w 9662615"/>
              <a:gd name="connsiteY48" fmla="*/ 1546680 h 1592835"/>
              <a:gd name="connsiteX49" fmla="*/ 5129812 w 9662615"/>
              <a:gd name="connsiteY49" fmla="*/ 1521277 h 1592835"/>
              <a:gd name="connsiteX50" fmla="*/ 5059484 w 9662615"/>
              <a:gd name="connsiteY50" fmla="*/ 1546802 h 1592835"/>
              <a:gd name="connsiteX51" fmla="*/ 5038524 w 9662615"/>
              <a:gd name="connsiteY51" fmla="*/ 1545675 h 1592835"/>
              <a:gd name="connsiteX52" fmla="*/ 5026564 w 9662615"/>
              <a:gd name="connsiteY52" fmla="*/ 1545376 h 1592835"/>
              <a:gd name="connsiteX53" fmla="*/ 4969433 w 9662615"/>
              <a:gd name="connsiteY53" fmla="*/ 1550865 h 1592835"/>
              <a:gd name="connsiteX54" fmla="*/ 4921303 w 9662615"/>
              <a:gd name="connsiteY54" fmla="*/ 1575379 h 1592835"/>
              <a:gd name="connsiteX55" fmla="*/ 4863775 w 9662615"/>
              <a:gd name="connsiteY55" fmla="*/ 1562633 h 1592835"/>
              <a:gd name="connsiteX56" fmla="*/ 4847242 w 9662615"/>
              <a:gd name="connsiteY56" fmla="*/ 1565435 h 1592835"/>
              <a:gd name="connsiteX57" fmla="*/ 4856839 w 9662615"/>
              <a:gd name="connsiteY57" fmla="*/ 1592835 h 1592835"/>
              <a:gd name="connsiteX58" fmla="*/ 4791466 w 9662615"/>
              <a:gd name="connsiteY58" fmla="*/ 1561324 h 1592835"/>
              <a:gd name="connsiteX59" fmla="*/ 4784247 w 9662615"/>
              <a:gd name="connsiteY59" fmla="*/ 1562342 h 1592835"/>
              <a:gd name="connsiteX60" fmla="*/ 4730033 w 9662615"/>
              <a:gd name="connsiteY60" fmla="*/ 1555274 h 1592835"/>
              <a:gd name="connsiteX61" fmla="*/ 4697562 w 9662615"/>
              <a:gd name="connsiteY61" fmla="*/ 1551206 h 1592835"/>
              <a:gd name="connsiteX62" fmla="*/ 4662664 w 9662615"/>
              <a:gd name="connsiteY62" fmla="*/ 1573162 h 1592835"/>
              <a:gd name="connsiteX63" fmla="*/ 4603028 w 9662615"/>
              <a:gd name="connsiteY63" fmla="*/ 1568821 h 1592835"/>
              <a:gd name="connsiteX64" fmla="*/ 4541612 w 9662615"/>
              <a:gd name="connsiteY64" fmla="*/ 1545262 h 1592835"/>
              <a:gd name="connsiteX65" fmla="*/ 4422155 w 9662615"/>
              <a:gd name="connsiteY65" fmla="*/ 1542059 h 1592835"/>
              <a:gd name="connsiteX66" fmla="*/ 4221826 w 9662615"/>
              <a:gd name="connsiteY66" fmla="*/ 1508923 h 1592835"/>
              <a:gd name="connsiteX67" fmla="*/ 4096601 w 9662615"/>
              <a:gd name="connsiteY67" fmla="*/ 1521563 h 1592835"/>
              <a:gd name="connsiteX68" fmla="*/ 3970635 w 9662615"/>
              <a:gd name="connsiteY68" fmla="*/ 1544815 h 1592835"/>
              <a:gd name="connsiteX69" fmla="*/ 3833906 w 9662615"/>
              <a:gd name="connsiteY69" fmla="*/ 1516637 h 1592835"/>
              <a:gd name="connsiteX70" fmla="*/ 3696258 w 9662615"/>
              <a:gd name="connsiteY70" fmla="*/ 1537563 h 1592835"/>
              <a:gd name="connsiteX71" fmla="*/ 3594070 w 9662615"/>
              <a:gd name="connsiteY71" fmla="*/ 1509422 h 1592835"/>
              <a:gd name="connsiteX72" fmla="*/ 3565233 w 9662615"/>
              <a:gd name="connsiteY72" fmla="*/ 1515122 h 1592835"/>
              <a:gd name="connsiteX73" fmla="*/ 3560267 w 9662615"/>
              <a:gd name="connsiteY73" fmla="*/ 1516288 h 1592835"/>
              <a:gd name="connsiteX74" fmla="*/ 3540258 w 9662615"/>
              <a:gd name="connsiteY74" fmla="*/ 1516976 h 1592835"/>
              <a:gd name="connsiteX75" fmla="*/ 3534780 w 9662615"/>
              <a:gd name="connsiteY75" fmla="*/ 1522141 h 1592835"/>
              <a:gd name="connsiteX76" fmla="*/ 3504783 w 9662615"/>
              <a:gd name="connsiteY76" fmla="*/ 1526739 h 1592835"/>
              <a:gd name="connsiteX77" fmla="*/ 3430805 w 9662615"/>
              <a:gd name="connsiteY77" fmla="*/ 1542521 h 1592835"/>
              <a:gd name="connsiteX78" fmla="*/ 3292707 w 9662615"/>
              <a:gd name="connsiteY78" fmla="*/ 1520490 h 1592835"/>
              <a:gd name="connsiteX79" fmla="*/ 3187872 w 9662615"/>
              <a:gd name="connsiteY79" fmla="*/ 1519991 h 1592835"/>
              <a:gd name="connsiteX80" fmla="*/ 3148026 w 9662615"/>
              <a:gd name="connsiteY80" fmla="*/ 1524777 h 1592835"/>
              <a:gd name="connsiteX81" fmla="*/ 3092394 w 9662615"/>
              <a:gd name="connsiteY81" fmla="*/ 1528115 h 1592835"/>
              <a:gd name="connsiteX82" fmla="*/ 2994200 w 9662615"/>
              <a:gd name="connsiteY82" fmla="*/ 1537857 h 1592835"/>
              <a:gd name="connsiteX83" fmla="*/ 2862301 w 9662615"/>
              <a:gd name="connsiteY83" fmla="*/ 1544250 h 1592835"/>
              <a:gd name="connsiteX84" fmla="*/ 2766335 w 9662615"/>
              <a:gd name="connsiteY84" fmla="*/ 1527662 h 1592835"/>
              <a:gd name="connsiteX85" fmla="*/ 2757836 w 9662615"/>
              <a:gd name="connsiteY85" fmla="*/ 1531371 h 1592835"/>
              <a:gd name="connsiteX86" fmla="*/ 2691555 w 9662615"/>
              <a:gd name="connsiteY86" fmla="*/ 1530283 h 1592835"/>
              <a:gd name="connsiteX87" fmla="*/ 2491676 w 9662615"/>
              <a:gd name="connsiteY87" fmla="*/ 1500859 h 1592835"/>
              <a:gd name="connsiteX88" fmla="*/ 2378036 w 9662615"/>
              <a:gd name="connsiteY88" fmla="*/ 1520645 h 1592835"/>
              <a:gd name="connsiteX89" fmla="*/ 2284269 w 9662615"/>
              <a:gd name="connsiteY89" fmla="*/ 1503068 h 1592835"/>
              <a:gd name="connsiteX90" fmla="*/ 2207104 w 9662615"/>
              <a:gd name="connsiteY90" fmla="*/ 1508888 h 1592835"/>
              <a:gd name="connsiteX91" fmla="*/ 2149226 w 9662615"/>
              <a:gd name="connsiteY91" fmla="*/ 1523409 h 1592835"/>
              <a:gd name="connsiteX92" fmla="*/ 2084783 w 9662615"/>
              <a:gd name="connsiteY92" fmla="*/ 1524245 h 1592835"/>
              <a:gd name="connsiteX93" fmla="*/ 2070075 w 9662615"/>
              <a:gd name="connsiteY93" fmla="*/ 1511285 h 1592835"/>
              <a:gd name="connsiteX94" fmla="*/ 2001057 w 9662615"/>
              <a:gd name="connsiteY94" fmla="*/ 1516449 h 1592835"/>
              <a:gd name="connsiteX95" fmla="*/ 1896330 w 9662615"/>
              <a:gd name="connsiteY95" fmla="*/ 1525725 h 1592835"/>
              <a:gd name="connsiteX96" fmla="*/ 1835994 w 9662615"/>
              <a:gd name="connsiteY96" fmla="*/ 1527678 h 1592835"/>
              <a:gd name="connsiteX97" fmla="*/ 1671119 w 9662615"/>
              <a:gd name="connsiteY97" fmla="*/ 1536701 h 1592835"/>
              <a:gd name="connsiteX98" fmla="*/ 1601337 w 9662615"/>
              <a:gd name="connsiteY98" fmla="*/ 1548552 h 1592835"/>
              <a:gd name="connsiteX99" fmla="*/ 1407755 w 9662615"/>
              <a:gd name="connsiteY99" fmla="*/ 1571444 h 1592835"/>
              <a:gd name="connsiteX100" fmla="*/ 1271994 w 9662615"/>
              <a:gd name="connsiteY100" fmla="*/ 1579471 h 1592835"/>
              <a:gd name="connsiteX101" fmla="*/ 1249226 w 9662615"/>
              <a:gd name="connsiteY101" fmla="*/ 1583140 h 1592835"/>
              <a:gd name="connsiteX102" fmla="*/ 1217719 w 9662615"/>
              <a:gd name="connsiteY102" fmla="*/ 1580863 h 1592835"/>
              <a:gd name="connsiteX103" fmla="*/ 1091432 w 9662615"/>
              <a:gd name="connsiteY103" fmla="*/ 1571003 h 1592835"/>
              <a:gd name="connsiteX104" fmla="*/ 992039 w 9662615"/>
              <a:gd name="connsiteY104" fmla="*/ 1556662 h 1592835"/>
              <a:gd name="connsiteX105" fmla="*/ 868264 w 9662615"/>
              <a:gd name="connsiteY105" fmla="*/ 1566392 h 1592835"/>
              <a:gd name="connsiteX106" fmla="*/ 792765 w 9662615"/>
              <a:gd name="connsiteY106" fmla="*/ 1563102 h 1592835"/>
              <a:gd name="connsiteX107" fmla="*/ 669055 w 9662615"/>
              <a:gd name="connsiteY107" fmla="*/ 1543638 h 1592835"/>
              <a:gd name="connsiteX108" fmla="*/ 506152 w 9662615"/>
              <a:gd name="connsiteY108" fmla="*/ 1549124 h 1592835"/>
              <a:gd name="connsiteX109" fmla="*/ 472797 w 9662615"/>
              <a:gd name="connsiteY109" fmla="*/ 1568904 h 1592835"/>
              <a:gd name="connsiteX110" fmla="*/ 427864 w 9662615"/>
              <a:gd name="connsiteY110" fmla="*/ 1580848 h 1592835"/>
              <a:gd name="connsiteX111" fmla="*/ 408381 w 9662615"/>
              <a:gd name="connsiteY111" fmla="*/ 1552940 h 1592835"/>
              <a:gd name="connsiteX112" fmla="*/ 267163 w 9662615"/>
              <a:gd name="connsiteY112" fmla="*/ 1531913 h 1592835"/>
              <a:gd name="connsiteX113" fmla="*/ 196644 w 9662615"/>
              <a:gd name="connsiteY113" fmla="*/ 1524565 h 1592835"/>
              <a:gd name="connsiteX114" fmla="*/ 86819 w 9662615"/>
              <a:gd name="connsiteY114" fmla="*/ 1519517 h 1592835"/>
              <a:gd name="connsiteX115" fmla="*/ 53369 w 9662615"/>
              <a:gd name="connsiteY115" fmla="*/ 1516853 h 1592835"/>
              <a:gd name="connsiteX116" fmla="*/ 2359 w 9662615"/>
              <a:gd name="connsiteY116" fmla="*/ 1515247 h 1592835"/>
              <a:gd name="connsiteX117" fmla="*/ 0 w 9662615"/>
              <a:gd name="connsiteY117" fmla="*/ 1514932 h 1592835"/>
              <a:gd name="connsiteX118" fmla="*/ 0 w 9662615"/>
              <a:gd name="connsiteY118" fmla="*/ 0 h 1592835"/>
              <a:gd name="connsiteX0" fmla="*/ 0 w 9662615"/>
              <a:gd name="connsiteY0" fmla="*/ 0 h 1592835"/>
              <a:gd name="connsiteX1" fmla="*/ 9662615 w 9662615"/>
              <a:gd name="connsiteY1" fmla="*/ 0 h 1592835"/>
              <a:gd name="connsiteX2" fmla="*/ 9662615 w 9662615"/>
              <a:gd name="connsiteY2" fmla="*/ 1280346 h 1592835"/>
              <a:gd name="connsiteX3" fmla="*/ 9658420 w 9662615"/>
              <a:gd name="connsiteY3" fmla="*/ 1280106 h 1592835"/>
              <a:gd name="connsiteX4" fmla="*/ 9469546 w 9662615"/>
              <a:gd name="connsiteY4" fmla="*/ 1289837 h 1592835"/>
              <a:gd name="connsiteX5" fmla="*/ 9385895 w 9662615"/>
              <a:gd name="connsiteY5" fmla="*/ 1269203 h 1592835"/>
              <a:gd name="connsiteX6" fmla="*/ 9144767 w 9662615"/>
              <a:gd name="connsiteY6" fmla="*/ 1264120 h 1592835"/>
              <a:gd name="connsiteX7" fmla="*/ 8837252 w 9662615"/>
              <a:gd name="connsiteY7" fmla="*/ 1350515 h 1592835"/>
              <a:gd name="connsiteX8" fmla="*/ 8705466 w 9662615"/>
              <a:gd name="connsiteY8" fmla="*/ 1342419 h 1592835"/>
              <a:gd name="connsiteX9" fmla="*/ 8652221 w 9662615"/>
              <a:gd name="connsiteY9" fmla="*/ 1326906 h 1592835"/>
              <a:gd name="connsiteX10" fmla="*/ 8632312 w 9662615"/>
              <a:gd name="connsiteY10" fmla="*/ 1326025 h 1592835"/>
              <a:gd name="connsiteX11" fmla="*/ 8591582 w 9662615"/>
              <a:gd name="connsiteY11" fmla="*/ 1341666 h 1592835"/>
              <a:gd name="connsiteX12" fmla="*/ 8537336 w 9662615"/>
              <a:gd name="connsiteY12" fmla="*/ 1341684 h 1592835"/>
              <a:gd name="connsiteX13" fmla="*/ 8472508 w 9662615"/>
              <a:gd name="connsiteY13" fmla="*/ 1363109 h 1592835"/>
              <a:gd name="connsiteX14" fmla="*/ 8258477 w 9662615"/>
              <a:gd name="connsiteY14" fmla="*/ 1370666 h 1592835"/>
              <a:gd name="connsiteX15" fmla="*/ 8197961 w 9662615"/>
              <a:gd name="connsiteY15" fmla="*/ 1392804 h 1592835"/>
              <a:gd name="connsiteX16" fmla="*/ 8171196 w 9662615"/>
              <a:gd name="connsiteY16" fmla="*/ 1397216 h 1592835"/>
              <a:gd name="connsiteX17" fmla="*/ 8127667 w 9662615"/>
              <a:gd name="connsiteY17" fmla="*/ 1418254 h 1592835"/>
              <a:gd name="connsiteX18" fmla="*/ 7974579 w 9662615"/>
              <a:gd name="connsiteY18" fmla="*/ 1383439 h 1592835"/>
              <a:gd name="connsiteX19" fmla="*/ 7768351 w 9662615"/>
              <a:gd name="connsiteY19" fmla="*/ 1395051 h 1592835"/>
              <a:gd name="connsiteX20" fmla="*/ 7635985 w 9662615"/>
              <a:gd name="connsiteY20" fmla="*/ 1386363 h 1592835"/>
              <a:gd name="connsiteX21" fmla="*/ 7466069 w 9662615"/>
              <a:gd name="connsiteY21" fmla="*/ 1377654 h 1592835"/>
              <a:gd name="connsiteX22" fmla="*/ 7355642 w 9662615"/>
              <a:gd name="connsiteY22" fmla="*/ 1407761 h 1592835"/>
              <a:gd name="connsiteX23" fmla="*/ 7151610 w 9662615"/>
              <a:gd name="connsiteY23" fmla="*/ 1397856 h 1592835"/>
              <a:gd name="connsiteX24" fmla="*/ 7082147 w 9662615"/>
              <a:gd name="connsiteY24" fmla="*/ 1406113 h 1592835"/>
              <a:gd name="connsiteX25" fmla="*/ 7014958 w 9662615"/>
              <a:gd name="connsiteY25" fmla="*/ 1396883 h 1592835"/>
              <a:gd name="connsiteX26" fmla="*/ 6907567 w 9662615"/>
              <a:gd name="connsiteY26" fmla="*/ 1419149 h 1592835"/>
              <a:gd name="connsiteX27" fmla="*/ 6748428 w 9662615"/>
              <a:gd name="connsiteY27" fmla="*/ 1420308 h 1592835"/>
              <a:gd name="connsiteX28" fmla="*/ 6654257 w 9662615"/>
              <a:gd name="connsiteY28" fmla="*/ 1424143 h 1592835"/>
              <a:gd name="connsiteX29" fmla="*/ 6620123 w 9662615"/>
              <a:gd name="connsiteY29" fmla="*/ 1430535 h 1592835"/>
              <a:gd name="connsiteX30" fmla="*/ 6571355 w 9662615"/>
              <a:gd name="connsiteY30" fmla="*/ 1436144 h 1592835"/>
              <a:gd name="connsiteX31" fmla="*/ 6486557 w 9662615"/>
              <a:gd name="connsiteY31" fmla="*/ 1449861 h 1592835"/>
              <a:gd name="connsiteX32" fmla="*/ 6370419 w 9662615"/>
              <a:gd name="connsiteY32" fmla="*/ 1461649 h 1592835"/>
              <a:gd name="connsiteX33" fmla="*/ 6278839 w 9662615"/>
              <a:gd name="connsiteY33" fmla="*/ 1449160 h 1592835"/>
              <a:gd name="connsiteX34" fmla="*/ 6272455 w 9662615"/>
              <a:gd name="connsiteY34" fmla="*/ 1453191 h 1592835"/>
              <a:gd name="connsiteX35" fmla="*/ 6212659 w 9662615"/>
              <a:gd name="connsiteY35" fmla="*/ 1454850 h 1592835"/>
              <a:gd name="connsiteX36" fmla="*/ 6069317 w 9662615"/>
              <a:gd name="connsiteY36" fmla="*/ 1445838 h 1592835"/>
              <a:gd name="connsiteX37" fmla="*/ 5878477 w 9662615"/>
              <a:gd name="connsiteY37" fmla="*/ 1439180 h 1592835"/>
              <a:gd name="connsiteX38" fmla="*/ 5838387 w 9662615"/>
              <a:gd name="connsiteY38" fmla="*/ 1444679 h 1592835"/>
              <a:gd name="connsiteX39" fmla="*/ 5771136 w 9662615"/>
              <a:gd name="connsiteY39" fmla="*/ 1453639 h 1592835"/>
              <a:gd name="connsiteX40" fmla="*/ 5724081 w 9662615"/>
              <a:gd name="connsiteY40" fmla="*/ 1470431 h 1592835"/>
              <a:gd name="connsiteX41" fmla="*/ 5666577 w 9662615"/>
              <a:gd name="connsiteY41" fmla="*/ 1473921 h 1592835"/>
              <a:gd name="connsiteX42" fmla="*/ 5649068 w 9662615"/>
              <a:gd name="connsiteY42" fmla="*/ 1461676 h 1592835"/>
              <a:gd name="connsiteX43" fmla="*/ 5588902 w 9662615"/>
              <a:gd name="connsiteY43" fmla="*/ 1469647 h 1592835"/>
              <a:gd name="connsiteX44" fmla="*/ 5498090 w 9662615"/>
              <a:gd name="connsiteY44" fmla="*/ 1483173 h 1592835"/>
              <a:gd name="connsiteX45" fmla="*/ 5444641 w 9662615"/>
              <a:gd name="connsiteY45" fmla="*/ 1487602 h 1592835"/>
              <a:gd name="connsiteX46" fmla="*/ 5299812 w 9662615"/>
              <a:gd name="connsiteY46" fmla="*/ 1503362 h 1592835"/>
              <a:gd name="connsiteX47" fmla="*/ 5213947 w 9662615"/>
              <a:gd name="connsiteY47" fmla="*/ 1516637 h 1592835"/>
              <a:gd name="connsiteX48" fmla="*/ 5090342 w 9662615"/>
              <a:gd name="connsiteY48" fmla="*/ 1546680 h 1592835"/>
              <a:gd name="connsiteX49" fmla="*/ 5129812 w 9662615"/>
              <a:gd name="connsiteY49" fmla="*/ 1521277 h 1592835"/>
              <a:gd name="connsiteX50" fmla="*/ 5059484 w 9662615"/>
              <a:gd name="connsiteY50" fmla="*/ 1546802 h 1592835"/>
              <a:gd name="connsiteX51" fmla="*/ 5038524 w 9662615"/>
              <a:gd name="connsiteY51" fmla="*/ 1545675 h 1592835"/>
              <a:gd name="connsiteX52" fmla="*/ 5026564 w 9662615"/>
              <a:gd name="connsiteY52" fmla="*/ 1545376 h 1592835"/>
              <a:gd name="connsiteX53" fmla="*/ 4969433 w 9662615"/>
              <a:gd name="connsiteY53" fmla="*/ 1550865 h 1592835"/>
              <a:gd name="connsiteX54" fmla="*/ 4921303 w 9662615"/>
              <a:gd name="connsiteY54" fmla="*/ 1575379 h 1592835"/>
              <a:gd name="connsiteX55" fmla="*/ 4863775 w 9662615"/>
              <a:gd name="connsiteY55" fmla="*/ 1562633 h 1592835"/>
              <a:gd name="connsiteX56" fmla="*/ 4847242 w 9662615"/>
              <a:gd name="connsiteY56" fmla="*/ 1565435 h 1592835"/>
              <a:gd name="connsiteX57" fmla="*/ 4856839 w 9662615"/>
              <a:gd name="connsiteY57" fmla="*/ 1592835 h 1592835"/>
              <a:gd name="connsiteX58" fmla="*/ 4791466 w 9662615"/>
              <a:gd name="connsiteY58" fmla="*/ 1561324 h 1592835"/>
              <a:gd name="connsiteX59" fmla="*/ 4784247 w 9662615"/>
              <a:gd name="connsiteY59" fmla="*/ 1562342 h 1592835"/>
              <a:gd name="connsiteX60" fmla="*/ 4735334 w 9662615"/>
              <a:gd name="connsiteY60" fmla="*/ 1581778 h 1592835"/>
              <a:gd name="connsiteX61" fmla="*/ 4697562 w 9662615"/>
              <a:gd name="connsiteY61" fmla="*/ 1551206 h 1592835"/>
              <a:gd name="connsiteX62" fmla="*/ 4662664 w 9662615"/>
              <a:gd name="connsiteY62" fmla="*/ 1573162 h 1592835"/>
              <a:gd name="connsiteX63" fmla="*/ 4603028 w 9662615"/>
              <a:gd name="connsiteY63" fmla="*/ 1568821 h 1592835"/>
              <a:gd name="connsiteX64" fmla="*/ 4541612 w 9662615"/>
              <a:gd name="connsiteY64" fmla="*/ 1545262 h 1592835"/>
              <a:gd name="connsiteX65" fmla="*/ 4422155 w 9662615"/>
              <a:gd name="connsiteY65" fmla="*/ 1542059 h 1592835"/>
              <a:gd name="connsiteX66" fmla="*/ 4221826 w 9662615"/>
              <a:gd name="connsiteY66" fmla="*/ 1508923 h 1592835"/>
              <a:gd name="connsiteX67" fmla="*/ 4096601 w 9662615"/>
              <a:gd name="connsiteY67" fmla="*/ 1521563 h 1592835"/>
              <a:gd name="connsiteX68" fmla="*/ 3970635 w 9662615"/>
              <a:gd name="connsiteY68" fmla="*/ 1544815 h 1592835"/>
              <a:gd name="connsiteX69" fmla="*/ 3833906 w 9662615"/>
              <a:gd name="connsiteY69" fmla="*/ 1516637 h 1592835"/>
              <a:gd name="connsiteX70" fmla="*/ 3696258 w 9662615"/>
              <a:gd name="connsiteY70" fmla="*/ 1537563 h 1592835"/>
              <a:gd name="connsiteX71" fmla="*/ 3594070 w 9662615"/>
              <a:gd name="connsiteY71" fmla="*/ 1509422 h 1592835"/>
              <a:gd name="connsiteX72" fmla="*/ 3565233 w 9662615"/>
              <a:gd name="connsiteY72" fmla="*/ 1515122 h 1592835"/>
              <a:gd name="connsiteX73" fmla="*/ 3560267 w 9662615"/>
              <a:gd name="connsiteY73" fmla="*/ 1516288 h 1592835"/>
              <a:gd name="connsiteX74" fmla="*/ 3540258 w 9662615"/>
              <a:gd name="connsiteY74" fmla="*/ 1516976 h 1592835"/>
              <a:gd name="connsiteX75" fmla="*/ 3534780 w 9662615"/>
              <a:gd name="connsiteY75" fmla="*/ 1522141 h 1592835"/>
              <a:gd name="connsiteX76" fmla="*/ 3504783 w 9662615"/>
              <a:gd name="connsiteY76" fmla="*/ 1526739 h 1592835"/>
              <a:gd name="connsiteX77" fmla="*/ 3430805 w 9662615"/>
              <a:gd name="connsiteY77" fmla="*/ 1542521 h 1592835"/>
              <a:gd name="connsiteX78" fmla="*/ 3292707 w 9662615"/>
              <a:gd name="connsiteY78" fmla="*/ 1520490 h 1592835"/>
              <a:gd name="connsiteX79" fmla="*/ 3187872 w 9662615"/>
              <a:gd name="connsiteY79" fmla="*/ 1519991 h 1592835"/>
              <a:gd name="connsiteX80" fmla="*/ 3148026 w 9662615"/>
              <a:gd name="connsiteY80" fmla="*/ 1524777 h 1592835"/>
              <a:gd name="connsiteX81" fmla="*/ 3092394 w 9662615"/>
              <a:gd name="connsiteY81" fmla="*/ 1528115 h 1592835"/>
              <a:gd name="connsiteX82" fmla="*/ 2994200 w 9662615"/>
              <a:gd name="connsiteY82" fmla="*/ 1537857 h 1592835"/>
              <a:gd name="connsiteX83" fmla="*/ 2862301 w 9662615"/>
              <a:gd name="connsiteY83" fmla="*/ 1544250 h 1592835"/>
              <a:gd name="connsiteX84" fmla="*/ 2766335 w 9662615"/>
              <a:gd name="connsiteY84" fmla="*/ 1527662 h 1592835"/>
              <a:gd name="connsiteX85" fmla="*/ 2757836 w 9662615"/>
              <a:gd name="connsiteY85" fmla="*/ 1531371 h 1592835"/>
              <a:gd name="connsiteX86" fmla="*/ 2691555 w 9662615"/>
              <a:gd name="connsiteY86" fmla="*/ 1530283 h 1592835"/>
              <a:gd name="connsiteX87" fmla="*/ 2491676 w 9662615"/>
              <a:gd name="connsiteY87" fmla="*/ 1500859 h 1592835"/>
              <a:gd name="connsiteX88" fmla="*/ 2378036 w 9662615"/>
              <a:gd name="connsiteY88" fmla="*/ 1520645 h 1592835"/>
              <a:gd name="connsiteX89" fmla="*/ 2284269 w 9662615"/>
              <a:gd name="connsiteY89" fmla="*/ 1503068 h 1592835"/>
              <a:gd name="connsiteX90" fmla="*/ 2207104 w 9662615"/>
              <a:gd name="connsiteY90" fmla="*/ 1508888 h 1592835"/>
              <a:gd name="connsiteX91" fmla="*/ 2149226 w 9662615"/>
              <a:gd name="connsiteY91" fmla="*/ 1523409 h 1592835"/>
              <a:gd name="connsiteX92" fmla="*/ 2084783 w 9662615"/>
              <a:gd name="connsiteY92" fmla="*/ 1524245 h 1592835"/>
              <a:gd name="connsiteX93" fmla="*/ 2070075 w 9662615"/>
              <a:gd name="connsiteY93" fmla="*/ 1511285 h 1592835"/>
              <a:gd name="connsiteX94" fmla="*/ 2001057 w 9662615"/>
              <a:gd name="connsiteY94" fmla="*/ 1516449 h 1592835"/>
              <a:gd name="connsiteX95" fmla="*/ 1896330 w 9662615"/>
              <a:gd name="connsiteY95" fmla="*/ 1525725 h 1592835"/>
              <a:gd name="connsiteX96" fmla="*/ 1835994 w 9662615"/>
              <a:gd name="connsiteY96" fmla="*/ 1527678 h 1592835"/>
              <a:gd name="connsiteX97" fmla="*/ 1671119 w 9662615"/>
              <a:gd name="connsiteY97" fmla="*/ 1536701 h 1592835"/>
              <a:gd name="connsiteX98" fmla="*/ 1601337 w 9662615"/>
              <a:gd name="connsiteY98" fmla="*/ 1548552 h 1592835"/>
              <a:gd name="connsiteX99" fmla="*/ 1407755 w 9662615"/>
              <a:gd name="connsiteY99" fmla="*/ 1571444 h 1592835"/>
              <a:gd name="connsiteX100" fmla="*/ 1271994 w 9662615"/>
              <a:gd name="connsiteY100" fmla="*/ 1579471 h 1592835"/>
              <a:gd name="connsiteX101" fmla="*/ 1249226 w 9662615"/>
              <a:gd name="connsiteY101" fmla="*/ 1583140 h 1592835"/>
              <a:gd name="connsiteX102" fmla="*/ 1217719 w 9662615"/>
              <a:gd name="connsiteY102" fmla="*/ 1580863 h 1592835"/>
              <a:gd name="connsiteX103" fmla="*/ 1091432 w 9662615"/>
              <a:gd name="connsiteY103" fmla="*/ 1571003 h 1592835"/>
              <a:gd name="connsiteX104" fmla="*/ 992039 w 9662615"/>
              <a:gd name="connsiteY104" fmla="*/ 1556662 h 1592835"/>
              <a:gd name="connsiteX105" fmla="*/ 868264 w 9662615"/>
              <a:gd name="connsiteY105" fmla="*/ 1566392 h 1592835"/>
              <a:gd name="connsiteX106" fmla="*/ 792765 w 9662615"/>
              <a:gd name="connsiteY106" fmla="*/ 1563102 h 1592835"/>
              <a:gd name="connsiteX107" fmla="*/ 669055 w 9662615"/>
              <a:gd name="connsiteY107" fmla="*/ 1543638 h 1592835"/>
              <a:gd name="connsiteX108" fmla="*/ 506152 w 9662615"/>
              <a:gd name="connsiteY108" fmla="*/ 1549124 h 1592835"/>
              <a:gd name="connsiteX109" fmla="*/ 472797 w 9662615"/>
              <a:gd name="connsiteY109" fmla="*/ 1568904 h 1592835"/>
              <a:gd name="connsiteX110" fmla="*/ 427864 w 9662615"/>
              <a:gd name="connsiteY110" fmla="*/ 1580848 h 1592835"/>
              <a:gd name="connsiteX111" fmla="*/ 408381 w 9662615"/>
              <a:gd name="connsiteY111" fmla="*/ 1552940 h 1592835"/>
              <a:gd name="connsiteX112" fmla="*/ 267163 w 9662615"/>
              <a:gd name="connsiteY112" fmla="*/ 1531913 h 1592835"/>
              <a:gd name="connsiteX113" fmla="*/ 196644 w 9662615"/>
              <a:gd name="connsiteY113" fmla="*/ 1524565 h 1592835"/>
              <a:gd name="connsiteX114" fmla="*/ 86819 w 9662615"/>
              <a:gd name="connsiteY114" fmla="*/ 1519517 h 1592835"/>
              <a:gd name="connsiteX115" fmla="*/ 53369 w 9662615"/>
              <a:gd name="connsiteY115" fmla="*/ 1516853 h 1592835"/>
              <a:gd name="connsiteX116" fmla="*/ 2359 w 9662615"/>
              <a:gd name="connsiteY116" fmla="*/ 1515247 h 1592835"/>
              <a:gd name="connsiteX117" fmla="*/ 0 w 9662615"/>
              <a:gd name="connsiteY117" fmla="*/ 1514932 h 1592835"/>
              <a:gd name="connsiteX118" fmla="*/ 0 w 9662615"/>
              <a:gd name="connsiteY118" fmla="*/ 0 h 1592835"/>
              <a:gd name="connsiteX0" fmla="*/ 0 w 9662615"/>
              <a:gd name="connsiteY0" fmla="*/ 0 h 1692226"/>
              <a:gd name="connsiteX1" fmla="*/ 9662615 w 9662615"/>
              <a:gd name="connsiteY1" fmla="*/ 0 h 1692226"/>
              <a:gd name="connsiteX2" fmla="*/ 9662615 w 9662615"/>
              <a:gd name="connsiteY2" fmla="*/ 1280346 h 1692226"/>
              <a:gd name="connsiteX3" fmla="*/ 9658420 w 9662615"/>
              <a:gd name="connsiteY3" fmla="*/ 1280106 h 1692226"/>
              <a:gd name="connsiteX4" fmla="*/ 9469546 w 9662615"/>
              <a:gd name="connsiteY4" fmla="*/ 1289837 h 1692226"/>
              <a:gd name="connsiteX5" fmla="*/ 9385895 w 9662615"/>
              <a:gd name="connsiteY5" fmla="*/ 1269203 h 1692226"/>
              <a:gd name="connsiteX6" fmla="*/ 9144767 w 9662615"/>
              <a:gd name="connsiteY6" fmla="*/ 1264120 h 1692226"/>
              <a:gd name="connsiteX7" fmla="*/ 8837252 w 9662615"/>
              <a:gd name="connsiteY7" fmla="*/ 1350515 h 1692226"/>
              <a:gd name="connsiteX8" fmla="*/ 8705466 w 9662615"/>
              <a:gd name="connsiteY8" fmla="*/ 1342419 h 1692226"/>
              <a:gd name="connsiteX9" fmla="*/ 8652221 w 9662615"/>
              <a:gd name="connsiteY9" fmla="*/ 1326906 h 1692226"/>
              <a:gd name="connsiteX10" fmla="*/ 8632312 w 9662615"/>
              <a:gd name="connsiteY10" fmla="*/ 1326025 h 1692226"/>
              <a:gd name="connsiteX11" fmla="*/ 8591582 w 9662615"/>
              <a:gd name="connsiteY11" fmla="*/ 1341666 h 1692226"/>
              <a:gd name="connsiteX12" fmla="*/ 8537336 w 9662615"/>
              <a:gd name="connsiteY12" fmla="*/ 1341684 h 1692226"/>
              <a:gd name="connsiteX13" fmla="*/ 8472508 w 9662615"/>
              <a:gd name="connsiteY13" fmla="*/ 1363109 h 1692226"/>
              <a:gd name="connsiteX14" fmla="*/ 8258477 w 9662615"/>
              <a:gd name="connsiteY14" fmla="*/ 1370666 h 1692226"/>
              <a:gd name="connsiteX15" fmla="*/ 8197961 w 9662615"/>
              <a:gd name="connsiteY15" fmla="*/ 1392804 h 1692226"/>
              <a:gd name="connsiteX16" fmla="*/ 8171196 w 9662615"/>
              <a:gd name="connsiteY16" fmla="*/ 1397216 h 1692226"/>
              <a:gd name="connsiteX17" fmla="*/ 8127667 w 9662615"/>
              <a:gd name="connsiteY17" fmla="*/ 1418254 h 1692226"/>
              <a:gd name="connsiteX18" fmla="*/ 7974579 w 9662615"/>
              <a:gd name="connsiteY18" fmla="*/ 1383439 h 1692226"/>
              <a:gd name="connsiteX19" fmla="*/ 7768351 w 9662615"/>
              <a:gd name="connsiteY19" fmla="*/ 1395051 h 1692226"/>
              <a:gd name="connsiteX20" fmla="*/ 7635985 w 9662615"/>
              <a:gd name="connsiteY20" fmla="*/ 1386363 h 1692226"/>
              <a:gd name="connsiteX21" fmla="*/ 7466069 w 9662615"/>
              <a:gd name="connsiteY21" fmla="*/ 1377654 h 1692226"/>
              <a:gd name="connsiteX22" fmla="*/ 7355642 w 9662615"/>
              <a:gd name="connsiteY22" fmla="*/ 1407761 h 1692226"/>
              <a:gd name="connsiteX23" fmla="*/ 7151610 w 9662615"/>
              <a:gd name="connsiteY23" fmla="*/ 1397856 h 1692226"/>
              <a:gd name="connsiteX24" fmla="*/ 7082147 w 9662615"/>
              <a:gd name="connsiteY24" fmla="*/ 1406113 h 1692226"/>
              <a:gd name="connsiteX25" fmla="*/ 7014958 w 9662615"/>
              <a:gd name="connsiteY25" fmla="*/ 1396883 h 1692226"/>
              <a:gd name="connsiteX26" fmla="*/ 6907567 w 9662615"/>
              <a:gd name="connsiteY26" fmla="*/ 1419149 h 1692226"/>
              <a:gd name="connsiteX27" fmla="*/ 6748428 w 9662615"/>
              <a:gd name="connsiteY27" fmla="*/ 1420308 h 1692226"/>
              <a:gd name="connsiteX28" fmla="*/ 6654257 w 9662615"/>
              <a:gd name="connsiteY28" fmla="*/ 1424143 h 1692226"/>
              <a:gd name="connsiteX29" fmla="*/ 6620123 w 9662615"/>
              <a:gd name="connsiteY29" fmla="*/ 1430535 h 1692226"/>
              <a:gd name="connsiteX30" fmla="*/ 6571355 w 9662615"/>
              <a:gd name="connsiteY30" fmla="*/ 1436144 h 1692226"/>
              <a:gd name="connsiteX31" fmla="*/ 6486557 w 9662615"/>
              <a:gd name="connsiteY31" fmla="*/ 1449861 h 1692226"/>
              <a:gd name="connsiteX32" fmla="*/ 6370419 w 9662615"/>
              <a:gd name="connsiteY32" fmla="*/ 1461649 h 1692226"/>
              <a:gd name="connsiteX33" fmla="*/ 6278839 w 9662615"/>
              <a:gd name="connsiteY33" fmla="*/ 1449160 h 1692226"/>
              <a:gd name="connsiteX34" fmla="*/ 6272455 w 9662615"/>
              <a:gd name="connsiteY34" fmla="*/ 1453191 h 1692226"/>
              <a:gd name="connsiteX35" fmla="*/ 6212659 w 9662615"/>
              <a:gd name="connsiteY35" fmla="*/ 1454850 h 1692226"/>
              <a:gd name="connsiteX36" fmla="*/ 6069317 w 9662615"/>
              <a:gd name="connsiteY36" fmla="*/ 1445838 h 1692226"/>
              <a:gd name="connsiteX37" fmla="*/ 5878477 w 9662615"/>
              <a:gd name="connsiteY37" fmla="*/ 1439180 h 1692226"/>
              <a:gd name="connsiteX38" fmla="*/ 5838387 w 9662615"/>
              <a:gd name="connsiteY38" fmla="*/ 1444679 h 1692226"/>
              <a:gd name="connsiteX39" fmla="*/ 5771136 w 9662615"/>
              <a:gd name="connsiteY39" fmla="*/ 1453639 h 1692226"/>
              <a:gd name="connsiteX40" fmla="*/ 5724081 w 9662615"/>
              <a:gd name="connsiteY40" fmla="*/ 1470431 h 1692226"/>
              <a:gd name="connsiteX41" fmla="*/ 5666577 w 9662615"/>
              <a:gd name="connsiteY41" fmla="*/ 1473921 h 1692226"/>
              <a:gd name="connsiteX42" fmla="*/ 5649068 w 9662615"/>
              <a:gd name="connsiteY42" fmla="*/ 1461676 h 1692226"/>
              <a:gd name="connsiteX43" fmla="*/ 5588902 w 9662615"/>
              <a:gd name="connsiteY43" fmla="*/ 1469647 h 1692226"/>
              <a:gd name="connsiteX44" fmla="*/ 5498090 w 9662615"/>
              <a:gd name="connsiteY44" fmla="*/ 1483173 h 1692226"/>
              <a:gd name="connsiteX45" fmla="*/ 5444641 w 9662615"/>
              <a:gd name="connsiteY45" fmla="*/ 1487602 h 1692226"/>
              <a:gd name="connsiteX46" fmla="*/ 5299812 w 9662615"/>
              <a:gd name="connsiteY46" fmla="*/ 1503362 h 1692226"/>
              <a:gd name="connsiteX47" fmla="*/ 5213947 w 9662615"/>
              <a:gd name="connsiteY47" fmla="*/ 1516637 h 1692226"/>
              <a:gd name="connsiteX48" fmla="*/ 5090342 w 9662615"/>
              <a:gd name="connsiteY48" fmla="*/ 1546680 h 1692226"/>
              <a:gd name="connsiteX49" fmla="*/ 5129812 w 9662615"/>
              <a:gd name="connsiteY49" fmla="*/ 1521277 h 1692226"/>
              <a:gd name="connsiteX50" fmla="*/ 5059484 w 9662615"/>
              <a:gd name="connsiteY50" fmla="*/ 1546802 h 1692226"/>
              <a:gd name="connsiteX51" fmla="*/ 5038524 w 9662615"/>
              <a:gd name="connsiteY51" fmla="*/ 1545675 h 1692226"/>
              <a:gd name="connsiteX52" fmla="*/ 5026564 w 9662615"/>
              <a:gd name="connsiteY52" fmla="*/ 1545376 h 1692226"/>
              <a:gd name="connsiteX53" fmla="*/ 4969433 w 9662615"/>
              <a:gd name="connsiteY53" fmla="*/ 1550865 h 1692226"/>
              <a:gd name="connsiteX54" fmla="*/ 4921303 w 9662615"/>
              <a:gd name="connsiteY54" fmla="*/ 1575379 h 1692226"/>
              <a:gd name="connsiteX55" fmla="*/ 4863775 w 9662615"/>
              <a:gd name="connsiteY55" fmla="*/ 1562633 h 1692226"/>
              <a:gd name="connsiteX56" fmla="*/ 4847242 w 9662615"/>
              <a:gd name="connsiteY56" fmla="*/ 1565435 h 1692226"/>
              <a:gd name="connsiteX57" fmla="*/ 4809131 w 9662615"/>
              <a:gd name="connsiteY57" fmla="*/ 1692226 h 1692226"/>
              <a:gd name="connsiteX58" fmla="*/ 4791466 w 9662615"/>
              <a:gd name="connsiteY58" fmla="*/ 1561324 h 1692226"/>
              <a:gd name="connsiteX59" fmla="*/ 4784247 w 9662615"/>
              <a:gd name="connsiteY59" fmla="*/ 1562342 h 1692226"/>
              <a:gd name="connsiteX60" fmla="*/ 4735334 w 9662615"/>
              <a:gd name="connsiteY60" fmla="*/ 1581778 h 1692226"/>
              <a:gd name="connsiteX61" fmla="*/ 4697562 w 9662615"/>
              <a:gd name="connsiteY61" fmla="*/ 1551206 h 1692226"/>
              <a:gd name="connsiteX62" fmla="*/ 4662664 w 9662615"/>
              <a:gd name="connsiteY62" fmla="*/ 1573162 h 1692226"/>
              <a:gd name="connsiteX63" fmla="*/ 4603028 w 9662615"/>
              <a:gd name="connsiteY63" fmla="*/ 1568821 h 1692226"/>
              <a:gd name="connsiteX64" fmla="*/ 4541612 w 9662615"/>
              <a:gd name="connsiteY64" fmla="*/ 1545262 h 1692226"/>
              <a:gd name="connsiteX65" fmla="*/ 4422155 w 9662615"/>
              <a:gd name="connsiteY65" fmla="*/ 1542059 h 1692226"/>
              <a:gd name="connsiteX66" fmla="*/ 4221826 w 9662615"/>
              <a:gd name="connsiteY66" fmla="*/ 1508923 h 1692226"/>
              <a:gd name="connsiteX67" fmla="*/ 4096601 w 9662615"/>
              <a:gd name="connsiteY67" fmla="*/ 1521563 h 1692226"/>
              <a:gd name="connsiteX68" fmla="*/ 3970635 w 9662615"/>
              <a:gd name="connsiteY68" fmla="*/ 1544815 h 1692226"/>
              <a:gd name="connsiteX69" fmla="*/ 3833906 w 9662615"/>
              <a:gd name="connsiteY69" fmla="*/ 1516637 h 1692226"/>
              <a:gd name="connsiteX70" fmla="*/ 3696258 w 9662615"/>
              <a:gd name="connsiteY70" fmla="*/ 1537563 h 1692226"/>
              <a:gd name="connsiteX71" fmla="*/ 3594070 w 9662615"/>
              <a:gd name="connsiteY71" fmla="*/ 1509422 h 1692226"/>
              <a:gd name="connsiteX72" fmla="*/ 3565233 w 9662615"/>
              <a:gd name="connsiteY72" fmla="*/ 1515122 h 1692226"/>
              <a:gd name="connsiteX73" fmla="*/ 3560267 w 9662615"/>
              <a:gd name="connsiteY73" fmla="*/ 1516288 h 1692226"/>
              <a:gd name="connsiteX74" fmla="*/ 3540258 w 9662615"/>
              <a:gd name="connsiteY74" fmla="*/ 1516976 h 1692226"/>
              <a:gd name="connsiteX75" fmla="*/ 3534780 w 9662615"/>
              <a:gd name="connsiteY75" fmla="*/ 1522141 h 1692226"/>
              <a:gd name="connsiteX76" fmla="*/ 3504783 w 9662615"/>
              <a:gd name="connsiteY76" fmla="*/ 1526739 h 1692226"/>
              <a:gd name="connsiteX77" fmla="*/ 3430805 w 9662615"/>
              <a:gd name="connsiteY77" fmla="*/ 1542521 h 1692226"/>
              <a:gd name="connsiteX78" fmla="*/ 3292707 w 9662615"/>
              <a:gd name="connsiteY78" fmla="*/ 1520490 h 1692226"/>
              <a:gd name="connsiteX79" fmla="*/ 3187872 w 9662615"/>
              <a:gd name="connsiteY79" fmla="*/ 1519991 h 1692226"/>
              <a:gd name="connsiteX80" fmla="*/ 3148026 w 9662615"/>
              <a:gd name="connsiteY80" fmla="*/ 1524777 h 1692226"/>
              <a:gd name="connsiteX81" fmla="*/ 3092394 w 9662615"/>
              <a:gd name="connsiteY81" fmla="*/ 1528115 h 1692226"/>
              <a:gd name="connsiteX82" fmla="*/ 2994200 w 9662615"/>
              <a:gd name="connsiteY82" fmla="*/ 1537857 h 1692226"/>
              <a:gd name="connsiteX83" fmla="*/ 2862301 w 9662615"/>
              <a:gd name="connsiteY83" fmla="*/ 1544250 h 1692226"/>
              <a:gd name="connsiteX84" fmla="*/ 2766335 w 9662615"/>
              <a:gd name="connsiteY84" fmla="*/ 1527662 h 1692226"/>
              <a:gd name="connsiteX85" fmla="*/ 2757836 w 9662615"/>
              <a:gd name="connsiteY85" fmla="*/ 1531371 h 1692226"/>
              <a:gd name="connsiteX86" fmla="*/ 2691555 w 9662615"/>
              <a:gd name="connsiteY86" fmla="*/ 1530283 h 1692226"/>
              <a:gd name="connsiteX87" fmla="*/ 2491676 w 9662615"/>
              <a:gd name="connsiteY87" fmla="*/ 1500859 h 1692226"/>
              <a:gd name="connsiteX88" fmla="*/ 2378036 w 9662615"/>
              <a:gd name="connsiteY88" fmla="*/ 1520645 h 1692226"/>
              <a:gd name="connsiteX89" fmla="*/ 2284269 w 9662615"/>
              <a:gd name="connsiteY89" fmla="*/ 1503068 h 1692226"/>
              <a:gd name="connsiteX90" fmla="*/ 2207104 w 9662615"/>
              <a:gd name="connsiteY90" fmla="*/ 1508888 h 1692226"/>
              <a:gd name="connsiteX91" fmla="*/ 2149226 w 9662615"/>
              <a:gd name="connsiteY91" fmla="*/ 1523409 h 1692226"/>
              <a:gd name="connsiteX92" fmla="*/ 2084783 w 9662615"/>
              <a:gd name="connsiteY92" fmla="*/ 1524245 h 1692226"/>
              <a:gd name="connsiteX93" fmla="*/ 2070075 w 9662615"/>
              <a:gd name="connsiteY93" fmla="*/ 1511285 h 1692226"/>
              <a:gd name="connsiteX94" fmla="*/ 2001057 w 9662615"/>
              <a:gd name="connsiteY94" fmla="*/ 1516449 h 1692226"/>
              <a:gd name="connsiteX95" fmla="*/ 1896330 w 9662615"/>
              <a:gd name="connsiteY95" fmla="*/ 1525725 h 1692226"/>
              <a:gd name="connsiteX96" fmla="*/ 1835994 w 9662615"/>
              <a:gd name="connsiteY96" fmla="*/ 1527678 h 1692226"/>
              <a:gd name="connsiteX97" fmla="*/ 1671119 w 9662615"/>
              <a:gd name="connsiteY97" fmla="*/ 1536701 h 1692226"/>
              <a:gd name="connsiteX98" fmla="*/ 1601337 w 9662615"/>
              <a:gd name="connsiteY98" fmla="*/ 1548552 h 1692226"/>
              <a:gd name="connsiteX99" fmla="*/ 1407755 w 9662615"/>
              <a:gd name="connsiteY99" fmla="*/ 1571444 h 1692226"/>
              <a:gd name="connsiteX100" fmla="*/ 1271994 w 9662615"/>
              <a:gd name="connsiteY100" fmla="*/ 1579471 h 1692226"/>
              <a:gd name="connsiteX101" fmla="*/ 1249226 w 9662615"/>
              <a:gd name="connsiteY101" fmla="*/ 1583140 h 1692226"/>
              <a:gd name="connsiteX102" fmla="*/ 1217719 w 9662615"/>
              <a:gd name="connsiteY102" fmla="*/ 1580863 h 1692226"/>
              <a:gd name="connsiteX103" fmla="*/ 1091432 w 9662615"/>
              <a:gd name="connsiteY103" fmla="*/ 1571003 h 1692226"/>
              <a:gd name="connsiteX104" fmla="*/ 992039 w 9662615"/>
              <a:gd name="connsiteY104" fmla="*/ 1556662 h 1692226"/>
              <a:gd name="connsiteX105" fmla="*/ 868264 w 9662615"/>
              <a:gd name="connsiteY105" fmla="*/ 1566392 h 1692226"/>
              <a:gd name="connsiteX106" fmla="*/ 792765 w 9662615"/>
              <a:gd name="connsiteY106" fmla="*/ 1563102 h 1692226"/>
              <a:gd name="connsiteX107" fmla="*/ 669055 w 9662615"/>
              <a:gd name="connsiteY107" fmla="*/ 1543638 h 1692226"/>
              <a:gd name="connsiteX108" fmla="*/ 506152 w 9662615"/>
              <a:gd name="connsiteY108" fmla="*/ 1549124 h 1692226"/>
              <a:gd name="connsiteX109" fmla="*/ 472797 w 9662615"/>
              <a:gd name="connsiteY109" fmla="*/ 1568904 h 1692226"/>
              <a:gd name="connsiteX110" fmla="*/ 427864 w 9662615"/>
              <a:gd name="connsiteY110" fmla="*/ 1580848 h 1692226"/>
              <a:gd name="connsiteX111" fmla="*/ 408381 w 9662615"/>
              <a:gd name="connsiteY111" fmla="*/ 1552940 h 1692226"/>
              <a:gd name="connsiteX112" fmla="*/ 267163 w 9662615"/>
              <a:gd name="connsiteY112" fmla="*/ 1531913 h 1692226"/>
              <a:gd name="connsiteX113" fmla="*/ 196644 w 9662615"/>
              <a:gd name="connsiteY113" fmla="*/ 1524565 h 1692226"/>
              <a:gd name="connsiteX114" fmla="*/ 86819 w 9662615"/>
              <a:gd name="connsiteY114" fmla="*/ 1519517 h 1692226"/>
              <a:gd name="connsiteX115" fmla="*/ 53369 w 9662615"/>
              <a:gd name="connsiteY115" fmla="*/ 1516853 h 1692226"/>
              <a:gd name="connsiteX116" fmla="*/ 2359 w 9662615"/>
              <a:gd name="connsiteY116" fmla="*/ 1515247 h 1692226"/>
              <a:gd name="connsiteX117" fmla="*/ 0 w 9662615"/>
              <a:gd name="connsiteY117" fmla="*/ 1514932 h 1692226"/>
              <a:gd name="connsiteX118" fmla="*/ 0 w 9662615"/>
              <a:gd name="connsiteY118" fmla="*/ 0 h 1692226"/>
              <a:gd name="connsiteX0" fmla="*/ 0 w 9662615"/>
              <a:gd name="connsiteY0" fmla="*/ 0 h 1692226"/>
              <a:gd name="connsiteX1" fmla="*/ 9662615 w 9662615"/>
              <a:gd name="connsiteY1" fmla="*/ 0 h 1692226"/>
              <a:gd name="connsiteX2" fmla="*/ 9662615 w 9662615"/>
              <a:gd name="connsiteY2" fmla="*/ 1280346 h 1692226"/>
              <a:gd name="connsiteX3" fmla="*/ 9658420 w 9662615"/>
              <a:gd name="connsiteY3" fmla="*/ 1280106 h 1692226"/>
              <a:gd name="connsiteX4" fmla="*/ 9469546 w 9662615"/>
              <a:gd name="connsiteY4" fmla="*/ 1289837 h 1692226"/>
              <a:gd name="connsiteX5" fmla="*/ 9385895 w 9662615"/>
              <a:gd name="connsiteY5" fmla="*/ 1269203 h 1692226"/>
              <a:gd name="connsiteX6" fmla="*/ 9144767 w 9662615"/>
              <a:gd name="connsiteY6" fmla="*/ 1264120 h 1692226"/>
              <a:gd name="connsiteX7" fmla="*/ 8837252 w 9662615"/>
              <a:gd name="connsiteY7" fmla="*/ 1350515 h 1692226"/>
              <a:gd name="connsiteX8" fmla="*/ 8705466 w 9662615"/>
              <a:gd name="connsiteY8" fmla="*/ 1342419 h 1692226"/>
              <a:gd name="connsiteX9" fmla="*/ 8652221 w 9662615"/>
              <a:gd name="connsiteY9" fmla="*/ 1326906 h 1692226"/>
              <a:gd name="connsiteX10" fmla="*/ 8632312 w 9662615"/>
              <a:gd name="connsiteY10" fmla="*/ 1326025 h 1692226"/>
              <a:gd name="connsiteX11" fmla="*/ 8591582 w 9662615"/>
              <a:gd name="connsiteY11" fmla="*/ 1341666 h 1692226"/>
              <a:gd name="connsiteX12" fmla="*/ 8537336 w 9662615"/>
              <a:gd name="connsiteY12" fmla="*/ 1341684 h 1692226"/>
              <a:gd name="connsiteX13" fmla="*/ 8472508 w 9662615"/>
              <a:gd name="connsiteY13" fmla="*/ 1363109 h 1692226"/>
              <a:gd name="connsiteX14" fmla="*/ 8258477 w 9662615"/>
              <a:gd name="connsiteY14" fmla="*/ 1370666 h 1692226"/>
              <a:gd name="connsiteX15" fmla="*/ 8197961 w 9662615"/>
              <a:gd name="connsiteY15" fmla="*/ 1392804 h 1692226"/>
              <a:gd name="connsiteX16" fmla="*/ 8171196 w 9662615"/>
              <a:gd name="connsiteY16" fmla="*/ 1397216 h 1692226"/>
              <a:gd name="connsiteX17" fmla="*/ 8127667 w 9662615"/>
              <a:gd name="connsiteY17" fmla="*/ 1418254 h 1692226"/>
              <a:gd name="connsiteX18" fmla="*/ 7974579 w 9662615"/>
              <a:gd name="connsiteY18" fmla="*/ 1383439 h 1692226"/>
              <a:gd name="connsiteX19" fmla="*/ 7768351 w 9662615"/>
              <a:gd name="connsiteY19" fmla="*/ 1395051 h 1692226"/>
              <a:gd name="connsiteX20" fmla="*/ 7635985 w 9662615"/>
              <a:gd name="connsiteY20" fmla="*/ 1386363 h 1692226"/>
              <a:gd name="connsiteX21" fmla="*/ 7466069 w 9662615"/>
              <a:gd name="connsiteY21" fmla="*/ 1377654 h 1692226"/>
              <a:gd name="connsiteX22" fmla="*/ 7355642 w 9662615"/>
              <a:gd name="connsiteY22" fmla="*/ 1407761 h 1692226"/>
              <a:gd name="connsiteX23" fmla="*/ 7151610 w 9662615"/>
              <a:gd name="connsiteY23" fmla="*/ 1397856 h 1692226"/>
              <a:gd name="connsiteX24" fmla="*/ 7082147 w 9662615"/>
              <a:gd name="connsiteY24" fmla="*/ 1406113 h 1692226"/>
              <a:gd name="connsiteX25" fmla="*/ 7014958 w 9662615"/>
              <a:gd name="connsiteY25" fmla="*/ 1396883 h 1692226"/>
              <a:gd name="connsiteX26" fmla="*/ 6907567 w 9662615"/>
              <a:gd name="connsiteY26" fmla="*/ 1419149 h 1692226"/>
              <a:gd name="connsiteX27" fmla="*/ 6748428 w 9662615"/>
              <a:gd name="connsiteY27" fmla="*/ 1420308 h 1692226"/>
              <a:gd name="connsiteX28" fmla="*/ 6654257 w 9662615"/>
              <a:gd name="connsiteY28" fmla="*/ 1424143 h 1692226"/>
              <a:gd name="connsiteX29" fmla="*/ 6620123 w 9662615"/>
              <a:gd name="connsiteY29" fmla="*/ 1430535 h 1692226"/>
              <a:gd name="connsiteX30" fmla="*/ 6571355 w 9662615"/>
              <a:gd name="connsiteY30" fmla="*/ 1436144 h 1692226"/>
              <a:gd name="connsiteX31" fmla="*/ 6486557 w 9662615"/>
              <a:gd name="connsiteY31" fmla="*/ 1449861 h 1692226"/>
              <a:gd name="connsiteX32" fmla="*/ 6370419 w 9662615"/>
              <a:gd name="connsiteY32" fmla="*/ 1461649 h 1692226"/>
              <a:gd name="connsiteX33" fmla="*/ 6278839 w 9662615"/>
              <a:gd name="connsiteY33" fmla="*/ 1449160 h 1692226"/>
              <a:gd name="connsiteX34" fmla="*/ 6272455 w 9662615"/>
              <a:gd name="connsiteY34" fmla="*/ 1453191 h 1692226"/>
              <a:gd name="connsiteX35" fmla="*/ 6212659 w 9662615"/>
              <a:gd name="connsiteY35" fmla="*/ 1454850 h 1692226"/>
              <a:gd name="connsiteX36" fmla="*/ 6069317 w 9662615"/>
              <a:gd name="connsiteY36" fmla="*/ 1445838 h 1692226"/>
              <a:gd name="connsiteX37" fmla="*/ 5878477 w 9662615"/>
              <a:gd name="connsiteY37" fmla="*/ 1439180 h 1692226"/>
              <a:gd name="connsiteX38" fmla="*/ 5838387 w 9662615"/>
              <a:gd name="connsiteY38" fmla="*/ 1444679 h 1692226"/>
              <a:gd name="connsiteX39" fmla="*/ 5771136 w 9662615"/>
              <a:gd name="connsiteY39" fmla="*/ 1453639 h 1692226"/>
              <a:gd name="connsiteX40" fmla="*/ 5724081 w 9662615"/>
              <a:gd name="connsiteY40" fmla="*/ 1470431 h 1692226"/>
              <a:gd name="connsiteX41" fmla="*/ 5666577 w 9662615"/>
              <a:gd name="connsiteY41" fmla="*/ 1473921 h 1692226"/>
              <a:gd name="connsiteX42" fmla="*/ 5649068 w 9662615"/>
              <a:gd name="connsiteY42" fmla="*/ 1461676 h 1692226"/>
              <a:gd name="connsiteX43" fmla="*/ 5588902 w 9662615"/>
              <a:gd name="connsiteY43" fmla="*/ 1469647 h 1692226"/>
              <a:gd name="connsiteX44" fmla="*/ 5498090 w 9662615"/>
              <a:gd name="connsiteY44" fmla="*/ 1483173 h 1692226"/>
              <a:gd name="connsiteX45" fmla="*/ 5444641 w 9662615"/>
              <a:gd name="connsiteY45" fmla="*/ 1487602 h 1692226"/>
              <a:gd name="connsiteX46" fmla="*/ 5299812 w 9662615"/>
              <a:gd name="connsiteY46" fmla="*/ 1503362 h 1692226"/>
              <a:gd name="connsiteX47" fmla="*/ 5213947 w 9662615"/>
              <a:gd name="connsiteY47" fmla="*/ 1516637 h 1692226"/>
              <a:gd name="connsiteX48" fmla="*/ 5090342 w 9662615"/>
              <a:gd name="connsiteY48" fmla="*/ 1546680 h 1692226"/>
              <a:gd name="connsiteX49" fmla="*/ 5129812 w 9662615"/>
              <a:gd name="connsiteY49" fmla="*/ 1521277 h 1692226"/>
              <a:gd name="connsiteX50" fmla="*/ 5059484 w 9662615"/>
              <a:gd name="connsiteY50" fmla="*/ 1546802 h 1692226"/>
              <a:gd name="connsiteX51" fmla="*/ 5038524 w 9662615"/>
              <a:gd name="connsiteY51" fmla="*/ 1545675 h 1692226"/>
              <a:gd name="connsiteX52" fmla="*/ 5026564 w 9662615"/>
              <a:gd name="connsiteY52" fmla="*/ 1545376 h 1692226"/>
              <a:gd name="connsiteX53" fmla="*/ 4969433 w 9662615"/>
              <a:gd name="connsiteY53" fmla="*/ 1550865 h 1692226"/>
              <a:gd name="connsiteX54" fmla="*/ 4921303 w 9662615"/>
              <a:gd name="connsiteY54" fmla="*/ 1575379 h 1692226"/>
              <a:gd name="connsiteX55" fmla="*/ 4863775 w 9662615"/>
              <a:gd name="connsiteY55" fmla="*/ 1562633 h 1692226"/>
              <a:gd name="connsiteX56" fmla="*/ 4847242 w 9662615"/>
              <a:gd name="connsiteY56" fmla="*/ 1664826 h 1692226"/>
              <a:gd name="connsiteX57" fmla="*/ 4809131 w 9662615"/>
              <a:gd name="connsiteY57" fmla="*/ 1692226 h 1692226"/>
              <a:gd name="connsiteX58" fmla="*/ 4791466 w 9662615"/>
              <a:gd name="connsiteY58" fmla="*/ 1561324 h 1692226"/>
              <a:gd name="connsiteX59" fmla="*/ 4784247 w 9662615"/>
              <a:gd name="connsiteY59" fmla="*/ 1562342 h 1692226"/>
              <a:gd name="connsiteX60" fmla="*/ 4735334 w 9662615"/>
              <a:gd name="connsiteY60" fmla="*/ 1581778 h 1692226"/>
              <a:gd name="connsiteX61" fmla="*/ 4697562 w 9662615"/>
              <a:gd name="connsiteY61" fmla="*/ 1551206 h 1692226"/>
              <a:gd name="connsiteX62" fmla="*/ 4662664 w 9662615"/>
              <a:gd name="connsiteY62" fmla="*/ 1573162 h 1692226"/>
              <a:gd name="connsiteX63" fmla="*/ 4603028 w 9662615"/>
              <a:gd name="connsiteY63" fmla="*/ 1568821 h 1692226"/>
              <a:gd name="connsiteX64" fmla="*/ 4541612 w 9662615"/>
              <a:gd name="connsiteY64" fmla="*/ 1545262 h 1692226"/>
              <a:gd name="connsiteX65" fmla="*/ 4422155 w 9662615"/>
              <a:gd name="connsiteY65" fmla="*/ 1542059 h 1692226"/>
              <a:gd name="connsiteX66" fmla="*/ 4221826 w 9662615"/>
              <a:gd name="connsiteY66" fmla="*/ 1508923 h 1692226"/>
              <a:gd name="connsiteX67" fmla="*/ 4096601 w 9662615"/>
              <a:gd name="connsiteY67" fmla="*/ 1521563 h 1692226"/>
              <a:gd name="connsiteX68" fmla="*/ 3970635 w 9662615"/>
              <a:gd name="connsiteY68" fmla="*/ 1544815 h 1692226"/>
              <a:gd name="connsiteX69" fmla="*/ 3833906 w 9662615"/>
              <a:gd name="connsiteY69" fmla="*/ 1516637 h 1692226"/>
              <a:gd name="connsiteX70" fmla="*/ 3696258 w 9662615"/>
              <a:gd name="connsiteY70" fmla="*/ 1537563 h 1692226"/>
              <a:gd name="connsiteX71" fmla="*/ 3594070 w 9662615"/>
              <a:gd name="connsiteY71" fmla="*/ 1509422 h 1692226"/>
              <a:gd name="connsiteX72" fmla="*/ 3565233 w 9662615"/>
              <a:gd name="connsiteY72" fmla="*/ 1515122 h 1692226"/>
              <a:gd name="connsiteX73" fmla="*/ 3560267 w 9662615"/>
              <a:gd name="connsiteY73" fmla="*/ 1516288 h 1692226"/>
              <a:gd name="connsiteX74" fmla="*/ 3540258 w 9662615"/>
              <a:gd name="connsiteY74" fmla="*/ 1516976 h 1692226"/>
              <a:gd name="connsiteX75" fmla="*/ 3534780 w 9662615"/>
              <a:gd name="connsiteY75" fmla="*/ 1522141 h 1692226"/>
              <a:gd name="connsiteX76" fmla="*/ 3504783 w 9662615"/>
              <a:gd name="connsiteY76" fmla="*/ 1526739 h 1692226"/>
              <a:gd name="connsiteX77" fmla="*/ 3430805 w 9662615"/>
              <a:gd name="connsiteY77" fmla="*/ 1542521 h 1692226"/>
              <a:gd name="connsiteX78" fmla="*/ 3292707 w 9662615"/>
              <a:gd name="connsiteY78" fmla="*/ 1520490 h 1692226"/>
              <a:gd name="connsiteX79" fmla="*/ 3187872 w 9662615"/>
              <a:gd name="connsiteY79" fmla="*/ 1519991 h 1692226"/>
              <a:gd name="connsiteX80" fmla="*/ 3148026 w 9662615"/>
              <a:gd name="connsiteY80" fmla="*/ 1524777 h 1692226"/>
              <a:gd name="connsiteX81" fmla="*/ 3092394 w 9662615"/>
              <a:gd name="connsiteY81" fmla="*/ 1528115 h 1692226"/>
              <a:gd name="connsiteX82" fmla="*/ 2994200 w 9662615"/>
              <a:gd name="connsiteY82" fmla="*/ 1537857 h 1692226"/>
              <a:gd name="connsiteX83" fmla="*/ 2862301 w 9662615"/>
              <a:gd name="connsiteY83" fmla="*/ 1544250 h 1692226"/>
              <a:gd name="connsiteX84" fmla="*/ 2766335 w 9662615"/>
              <a:gd name="connsiteY84" fmla="*/ 1527662 h 1692226"/>
              <a:gd name="connsiteX85" fmla="*/ 2757836 w 9662615"/>
              <a:gd name="connsiteY85" fmla="*/ 1531371 h 1692226"/>
              <a:gd name="connsiteX86" fmla="*/ 2691555 w 9662615"/>
              <a:gd name="connsiteY86" fmla="*/ 1530283 h 1692226"/>
              <a:gd name="connsiteX87" fmla="*/ 2491676 w 9662615"/>
              <a:gd name="connsiteY87" fmla="*/ 1500859 h 1692226"/>
              <a:gd name="connsiteX88" fmla="*/ 2378036 w 9662615"/>
              <a:gd name="connsiteY88" fmla="*/ 1520645 h 1692226"/>
              <a:gd name="connsiteX89" fmla="*/ 2284269 w 9662615"/>
              <a:gd name="connsiteY89" fmla="*/ 1503068 h 1692226"/>
              <a:gd name="connsiteX90" fmla="*/ 2207104 w 9662615"/>
              <a:gd name="connsiteY90" fmla="*/ 1508888 h 1692226"/>
              <a:gd name="connsiteX91" fmla="*/ 2149226 w 9662615"/>
              <a:gd name="connsiteY91" fmla="*/ 1523409 h 1692226"/>
              <a:gd name="connsiteX92" fmla="*/ 2084783 w 9662615"/>
              <a:gd name="connsiteY92" fmla="*/ 1524245 h 1692226"/>
              <a:gd name="connsiteX93" fmla="*/ 2070075 w 9662615"/>
              <a:gd name="connsiteY93" fmla="*/ 1511285 h 1692226"/>
              <a:gd name="connsiteX94" fmla="*/ 2001057 w 9662615"/>
              <a:gd name="connsiteY94" fmla="*/ 1516449 h 1692226"/>
              <a:gd name="connsiteX95" fmla="*/ 1896330 w 9662615"/>
              <a:gd name="connsiteY95" fmla="*/ 1525725 h 1692226"/>
              <a:gd name="connsiteX96" fmla="*/ 1835994 w 9662615"/>
              <a:gd name="connsiteY96" fmla="*/ 1527678 h 1692226"/>
              <a:gd name="connsiteX97" fmla="*/ 1671119 w 9662615"/>
              <a:gd name="connsiteY97" fmla="*/ 1536701 h 1692226"/>
              <a:gd name="connsiteX98" fmla="*/ 1601337 w 9662615"/>
              <a:gd name="connsiteY98" fmla="*/ 1548552 h 1692226"/>
              <a:gd name="connsiteX99" fmla="*/ 1407755 w 9662615"/>
              <a:gd name="connsiteY99" fmla="*/ 1571444 h 1692226"/>
              <a:gd name="connsiteX100" fmla="*/ 1271994 w 9662615"/>
              <a:gd name="connsiteY100" fmla="*/ 1579471 h 1692226"/>
              <a:gd name="connsiteX101" fmla="*/ 1249226 w 9662615"/>
              <a:gd name="connsiteY101" fmla="*/ 1583140 h 1692226"/>
              <a:gd name="connsiteX102" fmla="*/ 1217719 w 9662615"/>
              <a:gd name="connsiteY102" fmla="*/ 1580863 h 1692226"/>
              <a:gd name="connsiteX103" fmla="*/ 1091432 w 9662615"/>
              <a:gd name="connsiteY103" fmla="*/ 1571003 h 1692226"/>
              <a:gd name="connsiteX104" fmla="*/ 992039 w 9662615"/>
              <a:gd name="connsiteY104" fmla="*/ 1556662 h 1692226"/>
              <a:gd name="connsiteX105" fmla="*/ 868264 w 9662615"/>
              <a:gd name="connsiteY105" fmla="*/ 1566392 h 1692226"/>
              <a:gd name="connsiteX106" fmla="*/ 792765 w 9662615"/>
              <a:gd name="connsiteY106" fmla="*/ 1563102 h 1692226"/>
              <a:gd name="connsiteX107" fmla="*/ 669055 w 9662615"/>
              <a:gd name="connsiteY107" fmla="*/ 1543638 h 1692226"/>
              <a:gd name="connsiteX108" fmla="*/ 506152 w 9662615"/>
              <a:gd name="connsiteY108" fmla="*/ 1549124 h 1692226"/>
              <a:gd name="connsiteX109" fmla="*/ 472797 w 9662615"/>
              <a:gd name="connsiteY109" fmla="*/ 1568904 h 1692226"/>
              <a:gd name="connsiteX110" fmla="*/ 427864 w 9662615"/>
              <a:gd name="connsiteY110" fmla="*/ 1580848 h 1692226"/>
              <a:gd name="connsiteX111" fmla="*/ 408381 w 9662615"/>
              <a:gd name="connsiteY111" fmla="*/ 1552940 h 1692226"/>
              <a:gd name="connsiteX112" fmla="*/ 267163 w 9662615"/>
              <a:gd name="connsiteY112" fmla="*/ 1531913 h 1692226"/>
              <a:gd name="connsiteX113" fmla="*/ 196644 w 9662615"/>
              <a:gd name="connsiteY113" fmla="*/ 1524565 h 1692226"/>
              <a:gd name="connsiteX114" fmla="*/ 86819 w 9662615"/>
              <a:gd name="connsiteY114" fmla="*/ 1519517 h 1692226"/>
              <a:gd name="connsiteX115" fmla="*/ 53369 w 9662615"/>
              <a:gd name="connsiteY115" fmla="*/ 1516853 h 1692226"/>
              <a:gd name="connsiteX116" fmla="*/ 2359 w 9662615"/>
              <a:gd name="connsiteY116" fmla="*/ 1515247 h 1692226"/>
              <a:gd name="connsiteX117" fmla="*/ 0 w 9662615"/>
              <a:gd name="connsiteY117" fmla="*/ 1514932 h 1692226"/>
              <a:gd name="connsiteX118" fmla="*/ 0 w 9662615"/>
              <a:gd name="connsiteY118" fmla="*/ 0 h 1692226"/>
              <a:gd name="connsiteX0" fmla="*/ 0 w 9662615"/>
              <a:gd name="connsiteY0" fmla="*/ 0 h 1692226"/>
              <a:gd name="connsiteX1" fmla="*/ 9662615 w 9662615"/>
              <a:gd name="connsiteY1" fmla="*/ 0 h 1692226"/>
              <a:gd name="connsiteX2" fmla="*/ 9662615 w 9662615"/>
              <a:gd name="connsiteY2" fmla="*/ 1280346 h 1692226"/>
              <a:gd name="connsiteX3" fmla="*/ 9658420 w 9662615"/>
              <a:gd name="connsiteY3" fmla="*/ 1280106 h 1692226"/>
              <a:gd name="connsiteX4" fmla="*/ 9469546 w 9662615"/>
              <a:gd name="connsiteY4" fmla="*/ 1289837 h 1692226"/>
              <a:gd name="connsiteX5" fmla="*/ 9385895 w 9662615"/>
              <a:gd name="connsiteY5" fmla="*/ 1269203 h 1692226"/>
              <a:gd name="connsiteX6" fmla="*/ 9144767 w 9662615"/>
              <a:gd name="connsiteY6" fmla="*/ 1264120 h 1692226"/>
              <a:gd name="connsiteX7" fmla="*/ 8837252 w 9662615"/>
              <a:gd name="connsiteY7" fmla="*/ 1350515 h 1692226"/>
              <a:gd name="connsiteX8" fmla="*/ 8705466 w 9662615"/>
              <a:gd name="connsiteY8" fmla="*/ 1342419 h 1692226"/>
              <a:gd name="connsiteX9" fmla="*/ 8652221 w 9662615"/>
              <a:gd name="connsiteY9" fmla="*/ 1326906 h 1692226"/>
              <a:gd name="connsiteX10" fmla="*/ 8632312 w 9662615"/>
              <a:gd name="connsiteY10" fmla="*/ 1326025 h 1692226"/>
              <a:gd name="connsiteX11" fmla="*/ 8591582 w 9662615"/>
              <a:gd name="connsiteY11" fmla="*/ 1341666 h 1692226"/>
              <a:gd name="connsiteX12" fmla="*/ 8537336 w 9662615"/>
              <a:gd name="connsiteY12" fmla="*/ 1341684 h 1692226"/>
              <a:gd name="connsiteX13" fmla="*/ 8472508 w 9662615"/>
              <a:gd name="connsiteY13" fmla="*/ 1363109 h 1692226"/>
              <a:gd name="connsiteX14" fmla="*/ 8258477 w 9662615"/>
              <a:gd name="connsiteY14" fmla="*/ 1370666 h 1692226"/>
              <a:gd name="connsiteX15" fmla="*/ 8197961 w 9662615"/>
              <a:gd name="connsiteY15" fmla="*/ 1392804 h 1692226"/>
              <a:gd name="connsiteX16" fmla="*/ 8171196 w 9662615"/>
              <a:gd name="connsiteY16" fmla="*/ 1397216 h 1692226"/>
              <a:gd name="connsiteX17" fmla="*/ 8127667 w 9662615"/>
              <a:gd name="connsiteY17" fmla="*/ 1418254 h 1692226"/>
              <a:gd name="connsiteX18" fmla="*/ 7974579 w 9662615"/>
              <a:gd name="connsiteY18" fmla="*/ 1383439 h 1692226"/>
              <a:gd name="connsiteX19" fmla="*/ 7768351 w 9662615"/>
              <a:gd name="connsiteY19" fmla="*/ 1395051 h 1692226"/>
              <a:gd name="connsiteX20" fmla="*/ 7635985 w 9662615"/>
              <a:gd name="connsiteY20" fmla="*/ 1386363 h 1692226"/>
              <a:gd name="connsiteX21" fmla="*/ 7466069 w 9662615"/>
              <a:gd name="connsiteY21" fmla="*/ 1377654 h 1692226"/>
              <a:gd name="connsiteX22" fmla="*/ 7355642 w 9662615"/>
              <a:gd name="connsiteY22" fmla="*/ 1407761 h 1692226"/>
              <a:gd name="connsiteX23" fmla="*/ 7151610 w 9662615"/>
              <a:gd name="connsiteY23" fmla="*/ 1397856 h 1692226"/>
              <a:gd name="connsiteX24" fmla="*/ 7082147 w 9662615"/>
              <a:gd name="connsiteY24" fmla="*/ 1406113 h 1692226"/>
              <a:gd name="connsiteX25" fmla="*/ 7014958 w 9662615"/>
              <a:gd name="connsiteY25" fmla="*/ 1396883 h 1692226"/>
              <a:gd name="connsiteX26" fmla="*/ 6907567 w 9662615"/>
              <a:gd name="connsiteY26" fmla="*/ 1419149 h 1692226"/>
              <a:gd name="connsiteX27" fmla="*/ 6748428 w 9662615"/>
              <a:gd name="connsiteY27" fmla="*/ 1420308 h 1692226"/>
              <a:gd name="connsiteX28" fmla="*/ 6654257 w 9662615"/>
              <a:gd name="connsiteY28" fmla="*/ 1424143 h 1692226"/>
              <a:gd name="connsiteX29" fmla="*/ 6620123 w 9662615"/>
              <a:gd name="connsiteY29" fmla="*/ 1430535 h 1692226"/>
              <a:gd name="connsiteX30" fmla="*/ 6571355 w 9662615"/>
              <a:gd name="connsiteY30" fmla="*/ 1436144 h 1692226"/>
              <a:gd name="connsiteX31" fmla="*/ 6486557 w 9662615"/>
              <a:gd name="connsiteY31" fmla="*/ 1449861 h 1692226"/>
              <a:gd name="connsiteX32" fmla="*/ 6370419 w 9662615"/>
              <a:gd name="connsiteY32" fmla="*/ 1461649 h 1692226"/>
              <a:gd name="connsiteX33" fmla="*/ 6278839 w 9662615"/>
              <a:gd name="connsiteY33" fmla="*/ 1449160 h 1692226"/>
              <a:gd name="connsiteX34" fmla="*/ 6272455 w 9662615"/>
              <a:gd name="connsiteY34" fmla="*/ 1453191 h 1692226"/>
              <a:gd name="connsiteX35" fmla="*/ 6212659 w 9662615"/>
              <a:gd name="connsiteY35" fmla="*/ 1454850 h 1692226"/>
              <a:gd name="connsiteX36" fmla="*/ 6069317 w 9662615"/>
              <a:gd name="connsiteY36" fmla="*/ 1445838 h 1692226"/>
              <a:gd name="connsiteX37" fmla="*/ 5878477 w 9662615"/>
              <a:gd name="connsiteY37" fmla="*/ 1439180 h 1692226"/>
              <a:gd name="connsiteX38" fmla="*/ 5838387 w 9662615"/>
              <a:gd name="connsiteY38" fmla="*/ 1444679 h 1692226"/>
              <a:gd name="connsiteX39" fmla="*/ 5771136 w 9662615"/>
              <a:gd name="connsiteY39" fmla="*/ 1453639 h 1692226"/>
              <a:gd name="connsiteX40" fmla="*/ 5724081 w 9662615"/>
              <a:gd name="connsiteY40" fmla="*/ 1470431 h 1692226"/>
              <a:gd name="connsiteX41" fmla="*/ 5666577 w 9662615"/>
              <a:gd name="connsiteY41" fmla="*/ 1473921 h 1692226"/>
              <a:gd name="connsiteX42" fmla="*/ 5649068 w 9662615"/>
              <a:gd name="connsiteY42" fmla="*/ 1461676 h 1692226"/>
              <a:gd name="connsiteX43" fmla="*/ 5588902 w 9662615"/>
              <a:gd name="connsiteY43" fmla="*/ 1469647 h 1692226"/>
              <a:gd name="connsiteX44" fmla="*/ 5498090 w 9662615"/>
              <a:gd name="connsiteY44" fmla="*/ 1483173 h 1692226"/>
              <a:gd name="connsiteX45" fmla="*/ 5444641 w 9662615"/>
              <a:gd name="connsiteY45" fmla="*/ 1487602 h 1692226"/>
              <a:gd name="connsiteX46" fmla="*/ 5299812 w 9662615"/>
              <a:gd name="connsiteY46" fmla="*/ 1503362 h 1692226"/>
              <a:gd name="connsiteX47" fmla="*/ 5213947 w 9662615"/>
              <a:gd name="connsiteY47" fmla="*/ 1516637 h 1692226"/>
              <a:gd name="connsiteX48" fmla="*/ 5090342 w 9662615"/>
              <a:gd name="connsiteY48" fmla="*/ 1546680 h 1692226"/>
              <a:gd name="connsiteX49" fmla="*/ 5129812 w 9662615"/>
              <a:gd name="connsiteY49" fmla="*/ 1521277 h 1692226"/>
              <a:gd name="connsiteX50" fmla="*/ 5059484 w 9662615"/>
              <a:gd name="connsiteY50" fmla="*/ 1546802 h 1692226"/>
              <a:gd name="connsiteX51" fmla="*/ 5038524 w 9662615"/>
              <a:gd name="connsiteY51" fmla="*/ 1545675 h 1692226"/>
              <a:gd name="connsiteX52" fmla="*/ 5026564 w 9662615"/>
              <a:gd name="connsiteY52" fmla="*/ 1545376 h 1692226"/>
              <a:gd name="connsiteX53" fmla="*/ 4969433 w 9662615"/>
              <a:gd name="connsiteY53" fmla="*/ 1550865 h 1692226"/>
              <a:gd name="connsiteX54" fmla="*/ 4921303 w 9662615"/>
              <a:gd name="connsiteY54" fmla="*/ 1575379 h 1692226"/>
              <a:gd name="connsiteX55" fmla="*/ 4871726 w 9662615"/>
              <a:gd name="connsiteY55" fmla="*/ 1570584 h 1692226"/>
              <a:gd name="connsiteX56" fmla="*/ 4847242 w 9662615"/>
              <a:gd name="connsiteY56" fmla="*/ 1664826 h 1692226"/>
              <a:gd name="connsiteX57" fmla="*/ 4809131 w 9662615"/>
              <a:gd name="connsiteY57" fmla="*/ 1692226 h 1692226"/>
              <a:gd name="connsiteX58" fmla="*/ 4791466 w 9662615"/>
              <a:gd name="connsiteY58" fmla="*/ 1561324 h 1692226"/>
              <a:gd name="connsiteX59" fmla="*/ 4784247 w 9662615"/>
              <a:gd name="connsiteY59" fmla="*/ 1562342 h 1692226"/>
              <a:gd name="connsiteX60" fmla="*/ 4735334 w 9662615"/>
              <a:gd name="connsiteY60" fmla="*/ 1581778 h 1692226"/>
              <a:gd name="connsiteX61" fmla="*/ 4697562 w 9662615"/>
              <a:gd name="connsiteY61" fmla="*/ 1551206 h 1692226"/>
              <a:gd name="connsiteX62" fmla="*/ 4662664 w 9662615"/>
              <a:gd name="connsiteY62" fmla="*/ 1573162 h 1692226"/>
              <a:gd name="connsiteX63" fmla="*/ 4603028 w 9662615"/>
              <a:gd name="connsiteY63" fmla="*/ 1568821 h 1692226"/>
              <a:gd name="connsiteX64" fmla="*/ 4541612 w 9662615"/>
              <a:gd name="connsiteY64" fmla="*/ 1545262 h 1692226"/>
              <a:gd name="connsiteX65" fmla="*/ 4422155 w 9662615"/>
              <a:gd name="connsiteY65" fmla="*/ 1542059 h 1692226"/>
              <a:gd name="connsiteX66" fmla="*/ 4221826 w 9662615"/>
              <a:gd name="connsiteY66" fmla="*/ 1508923 h 1692226"/>
              <a:gd name="connsiteX67" fmla="*/ 4096601 w 9662615"/>
              <a:gd name="connsiteY67" fmla="*/ 1521563 h 1692226"/>
              <a:gd name="connsiteX68" fmla="*/ 3970635 w 9662615"/>
              <a:gd name="connsiteY68" fmla="*/ 1544815 h 1692226"/>
              <a:gd name="connsiteX69" fmla="*/ 3833906 w 9662615"/>
              <a:gd name="connsiteY69" fmla="*/ 1516637 h 1692226"/>
              <a:gd name="connsiteX70" fmla="*/ 3696258 w 9662615"/>
              <a:gd name="connsiteY70" fmla="*/ 1537563 h 1692226"/>
              <a:gd name="connsiteX71" fmla="*/ 3594070 w 9662615"/>
              <a:gd name="connsiteY71" fmla="*/ 1509422 h 1692226"/>
              <a:gd name="connsiteX72" fmla="*/ 3565233 w 9662615"/>
              <a:gd name="connsiteY72" fmla="*/ 1515122 h 1692226"/>
              <a:gd name="connsiteX73" fmla="*/ 3560267 w 9662615"/>
              <a:gd name="connsiteY73" fmla="*/ 1516288 h 1692226"/>
              <a:gd name="connsiteX74" fmla="*/ 3540258 w 9662615"/>
              <a:gd name="connsiteY74" fmla="*/ 1516976 h 1692226"/>
              <a:gd name="connsiteX75" fmla="*/ 3534780 w 9662615"/>
              <a:gd name="connsiteY75" fmla="*/ 1522141 h 1692226"/>
              <a:gd name="connsiteX76" fmla="*/ 3504783 w 9662615"/>
              <a:gd name="connsiteY76" fmla="*/ 1526739 h 1692226"/>
              <a:gd name="connsiteX77" fmla="*/ 3430805 w 9662615"/>
              <a:gd name="connsiteY77" fmla="*/ 1542521 h 1692226"/>
              <a:gd name="connsiteX78" fmla="*/ 3292707 w 9662615"/>
              <a:gd name="connsiteY78" fmla="*/ 1520490 h 1692226"/>
              <a:gd name="connsiteX79" fmla="*/ 3187872 w 9662615"/>
              <a:gd name="connsiteY79" fmla="*/ 1519991 h 1692226"/>
              <a:gd name="connsiteX80" fmla="*/ 3148026 w 9662615"/>
              <a:gd name="connsiteY80" fmla="*/ 1524777 h 1692226"/>
              <a:gd name="connsiteX81" fmla="*/ 3092394 w 9662615"/>
              <a:gd name="connsiteY81" fmla="*/ 1528115 h 1692226"/>
              <a:gd name="connsiteX82" fmla="*/ 2994200 w 9662615"/>
              <a:gd name="connsiteY82" fmla="*/ 1537857 h 1692226"/>
              <a:gd name="connsiteX83" fmla="*/ 2862301 w 9662615"/>
              <a:gd name="connsiteY83" fmla="*/ 1544250 h 1692226"/>
              <a:gd name="connsiteX84" fmla="*/ 2766335 w 9662615"/>
              <a:gd name="connsiteY84" fmla="*/ 1527662 h 1692226"/>
              <a:gd name="connsiteX85" fmla="*/ 2757836 w 9662615"/>
              <a:gd name="connsiteY85" fmla="*/ 1531371 h 1692226"/>
              <a:gd name="connsiteX86" fmla="*/ 2691555 w 9662615"/>
              <a:gd name="connsiteY86" fmla="*/ 1530283 h 1692226"/>
              <a:gd name="connsiteX87" fmla="*/ 2491676 w 9662615"/>
              <a:gd name="connsiteY87" fmla="*/ 1500859 h 1692226"/>
              <a:gd name="connsiteX88" fmla="*/ 2378036 w 9662615"/>
              <a:gd name="connsiteY88" fmla="*/ 1520645 h 1692226"/>
              <a:gd name="connsiteX89" fmla="*/ 2284269 w 9662615"/>
              <a:gd name="connsiteY89" fmla="*/ 1503068 h 1692226"/>
              <a:gd name="connsiteX90" fmla="*/ 2207104 w 9662615"/>
              <a:gd name="connsiteY90" fmla="*/ 1508888 h 1692226"/>
              <a:gd name="connsiteX91" fmla="*/ 2149226 w 9662615"/>
              <a:gd name="connsiteY91" fmla="*/ 1523409 h 1692226"/>
              <a:gd name="connsiteX92" fmla="*/ 2084783 w 9662615"/>
              <a:gd name="connsiteY92" fmla="*/ 1524245 h 1692226"/>
              <a:gd name="connsiteX93" fmla="*/ 2070075 w 9662615"/>
              <a:gd name="connsiteY93" fmla="*/ 1511285 h 1692226"/>
              <a:gd name="connsiteX94" fmla="*/ 2001057 w 9662615"/>
              <a:gd name="connsiteY94" fmla="*/ 1516449 h 1692226"/>
              <a:gd name="connsiteX95" fmla="*/ 1896330 w 9662615"/>
              <a:gd name="connsiteY95" fmla="*/ 1525725 h 1692226"/>
              <a:gd name="connsiteX96" fmla="*/ 1835994 w 9662615"/>
              <a:gd name="connsiteY96" fmla="*/ 1527678 h 1692226"/>
              <a:gd name="connsiteX97" fmla="*/ 1671119 w 9662615"/>
              <a:gd name="connsiteY97" fmla="*/ 1536701 h 1692226"/>
              <a:gd name="connsiteX98" fmla="*/ 1601337 w 9662615"/>
              <a:gd name="connsiteY98" fmla="*/ 1548552 h 1692226"/>
              <a:gd name="connsiteX99" fmla="*/ 1407755 w 9662615"/>
              <a:gd name="connsiteY99" fmla="*/ 1571444 h 1692226"/>
              <a:gd name="connsiteX100" fmla="*/ 1271994 w 9662615"/>
              <a:gd name="connsiteY100" fmla="*/ 1579471 h 1692226"/>
              <a:gd name="connsiteX101" fmla="*/ 1249226 w 9662615"/>
              <a:gd name="connsiteY101" fmla="*/ 1583140 h 1692226"/>
              <a:gd name="connsiteX102" fmla="*/ 1217719 w 9662615"/>
              <a:gd name="connsiteY102" fmla="*/ 1580863 h 1692226"/>
              <a:gd name="connsiteX103" fmla="*/ 1091432 w 9662615"/>
              <a:gd name="connsiteY103" fmla="*/ 1571003 h 1692226"/>
              <a:gd name="connsiteX104" fmla="*/ 992039 w 9662615"/>
              <a:gd name="connsiteY104" fmla="*/ 1556662 h 1692226"/>
              <a:gd name="connsiteX105" fmla="*/ 868264 w 9662615"/>
              <a:gd name="connsiteY105" fmla="*/ 1566392 h 1692226"/>
              <a:gd name="connsiteX106" fmla="*/ 792765 w 9662615"/>
              <a:gd name="connsiteY106" fmla="*/ 1563102 h 1692226"/>
              <a:gd name="connsiteX107" fmla="*/ 669055 w 9662615"/>
              <a:gd name="connsiteY107" fmla="*/ 1543638 h 1692226"/>
              <a:gd name="connsiteX108" fmla="*/ 506152 w 9662615"/>
              <a:gd name="connsiteY108" fmla="*/ 1549124 h 1692226"/>
              <a:gd name="connsiteX109" fmla="*/ 472797 w 9662615"/>
              <a:gd name="connsiteY109" fmla="*/ 1568904 h 1692226"/>
              <a:gd name="connsiteX110" fmla="*/ 427864 w 9662615"/>
              <a:gd name="connsiteY110" fmla="*/ 1580848 h 1692226"/>
              <a:gd name="connsiteX111" fmla="*/ 408381 w 9662615"/>
              <a:gd name="connsiteY111" fmla="*/ 1552940 h 1692226"/>
              <a:gd name="connsiteX112" fmla="*/ 267163 w 9662615"/>
              <a:gd name="connsiteY112" fmla="*/ 1531913 h 1692226"/>
              <a:gd name="connsiteX113" fmla="*/ 196644 w 9662615"/>
              <a:gd name="connsiteY113" fmla="*/ 1524565 h 1692226"/>
              <a:gd name="connsiteX114" fmla="*/ 86819 w 9662615"/>
              <a:gd name="connsiteY114" fmla="*/ 1519517 h 1692226"/>
              <a:gd name="connsiteX115" fmla="*/ 53369 w 9662615"/>
              <a:gd name="connsiteY115" fmla="*/ 1516853 h 1692226"/>
              <a:gd name="connsiteX116" fmla="*/ 2359 w 9662615"/>
              <a:gd name="connsiteY116" fmla="*/ 1515247 h 1692226"/>
              <a:gd name="connsiteX117" fmla="*/ 0 w 9662615"/>
              <a:gd name="connsiteY117" fmla="*/ 1514932 h 1692226"/>
              <a:gd name="connsiteX118" fmla="*/ 0 w 9662615"/>
              <a:gd name="connsiteY118" fmla="*/ 0 h 1692226"/>
              <a:gd name="connsiteX0" fmla="*/ 0 w 9662615"/>
              <a:gd name="connsiteY0" fmla="*/ 0 h 1692226"/>
              <a:gd name="connsiteX1" fmla="*/ 9662615 w 9662615"/>
              <a:gd name="connsiteY1" fmla="*/ 0 h 1692226"/>
              <a:gd name="connsiteX2" fmla="*/ 9662615 w 9662615"/>
              <a:gd name="connsiteY2" fmla="*/ 1280346 h 1692226"/>
              <a:gd name="connsiteX3" fmla="*/ 9658420 w 9662615"/>
              <a:gd name="connsiteY3" fmla="*/ 1280106 h 1692226"/>
              <a:gd name="connsiteX4" fmla="*/ 9469546 w 9662615"/>
              <a:gd name="connsiteY4" fmla="*/ 1289837 h 1692226"/>
              <a:gd name="connsiteX5" fmla="*/ 9385895 w 9662615"/>
              <a:gd name="connsiteY5" fmla="*/ 1269203 h 1692226"/>
              <a:gd name="connsiteX6" fmla="*/ 9144767 w 9662615"/>
              <a:gd name="connsiteY6" fmla="*/ 1264120 h 1692226"/>
              <a:gd name="connsiteX7" fmla="*/ 8837252 w 9662615"/>
              <a:gd name="connsiteY7" fmla="*/ 1350515 h 1692226"/>
              <a:gd name="connsiteX8" fmla="*/ 8705466 w 9662615"/>
              <a:gd name="connsiteY8" fmla="*/ 1342419 h 1692226"/>
              <a:gd name="connsiteX9" fmla="*/ 8652221 w 9662615"/>
              <a:gd name="connsiteY9" fmla="*/ 1326906 h 1692226"/>
              <a:gd name="connsiteX10" fmla="*/ 8632312 w 9662615"/>
              <a:gd name="connsiteY10" fmla="*/ 1326025 h 1692226"/>
              <a:gd name="connsiteX11" fmla="*/ 8591582 w 9662615"/>
              <a:gd name="connsiteY11" fmla="*/ 1341666 h 1692226"/>
              <a:gd name="connsiteX12" fmla="*/ 8537336 w 9662615"/>
              <a:gd name="connsiteY12" fmla="*/ 1341684 h 1692226"/>
              <a:gd name="connsiteX13" fmla="*/ 8472508 w 9662615"/>
              <a:gd name="connsiteY13" fmla="*/ 1363109 h 1692226"/>
              <a:gd name="connsiteX14" fmla="*/ 8258477 w 9662615"/>
              <a:gd name="connsiteY14" fmla="*/ 1370666 h 1692226"/>
              <a:gd name="connsiteX15" fmla="*/ 8197961 w 9662615"/>
              <a:gd name="connsiteY15" fmla="*/ 1392804 h 1692226"/>
              <a:gd name="connsiteX16" fmla="*/ 8171196 w 9662615"/>
              <a:gd name="connsiteY16" fmla="*/ 1397216 h 1692226"/>
              <a:gd name="connsiteX17" fmla="*/ 8127667 w 9662615"/>
              <a:gd name="connsiteY17" fmla="*/ 1418254 h 1692226"/>
              <a:gd name="connsiteX18" fmla="*/ 7974579 w 9662615"/>
              <a:gd name="connsiteY18" fmla="*/ 1383439 h 1692226"/>
              <a:gd name="connsiteX19" fmla="*/ 7768351 w 9662615"/>
              <a:gd name="connsiteY19" fmla="*/ 1395051 h 1692226"/>
              <a:gd name="connsiteX20" fmla="*/ 7635985 w 9662615"/>
              <a:gd name="connsiteY20" fmla="*/ 1386363 h 1692226"/>
              <a:gd name="connsiteX21" fmla="*/ 7466069 w 9662615"/>
              <a:gd name="connsiteY21" fmla="*/ 1377654 h 1692226"/>
              <a:gd name="connsiteX22" fmla="*/ 7355642 w 9662615"/>
              <a:gd name="connsiteY22" fmla="*/ 1407761 h 1692226"/>
              <a:gd name="connsiteX23" fmla="*/ 7151610 w 9662615"/>
              <a:gd name="connsiteY23" fmla="*/ 1397856 h 1692226"/>
              <a:gd name="connsiteX24" fmla="*/ 7082147 w 9662615"/>
              <a:gd name="connsiteY24" fmla="*/ 1406113 h 1692226"/>
              <a:gd name="connsiteX25" fmla="*/ 7014958 w 9662615"/>
              <a:gd name="connsiteY25" fmla="*/ 1396883 h 1692226"/>
              <a:gd name="connsiteX26" fmla="*/ 6907567 w 9662615"/>
              <a:gd name="connsiteY26" fmla="*/ 1419149 h 1692226"/>
              <a:gd name="connsiteX27" fmla="*/ 6748428 w 9662615"/>
              <a:gd name="connsiteY27" fmla="*/ 1420308 h 1692226"/>
              <a:gd name="connsiteX28" fmla="*/ 6654257 w 9662615"/>
              <a:gd name="connsiteY28" fmla="*/ 1424143 h 1692226"/>
              <a:gd name="connsiteX29" fmla="*/ 6620123 w 9662615"/>
              <a:gd name="connsiteY29" fmla="*/ 1430535 h 1692226"/>
              <a:gd name="connsiteX30" fmla="*/ 6571355 w 9662615"/>
              <a:gd name="connsiteY30" fmla="*/ 1436144 h 1692226"/>
              <a:gd name="connsiteX31" fmla="*/ 6486557 w 9662615"/>
              <a:gd name="connsiteY31" fmla="*/ 1449861 h 1692226"/>
              <a:gd name="connsiteX32" fmla="*/ 6370419 w 9662615"/>
              <a:gd name="connsiteY32" fmla="*/ 1461649 h 1692226"/>
              <a:gd name="connsiteX33" fmla="*/ 6278839 w 9662615"/>
              <a:gd name="connsiteY33" fmla="*/ 1449160 h 1692226"/>
              <a:gd name="connsiteX34" fmla="*/ 6272455 w 9662615"/>
              <a:gd name="connsiteY34" fmla="*/ 1453191 h 1692226"/>
              <a:gd name="connsiteX35" fmla="*/ 6212659 w 9662615"/>
              <a:gd name="connsiteY35" fmla="*/ 1454850 h 1692226"/>
              <a:gd name="connsiteX36" fmla="*/ 6069317 w 9662615"/>
              <a:gd name="connsiteY36" fmla="*/ 1445838 h 1692226"/>
              <a:gd name="connsiteX37" fmla="*/ 5878477 w 9662615"/>
              <a:gd name="connsiteY37" fmla="*/ 1439180 h 1692226"/>
              <a:gd name="connsiteX38" fmla="*/ 5838387 w 9662615"/>
              <a:gd name="connsiteY38" fmla="*/ 1444679 h 1692226"/>
              <a:gd name="connsiteX39" fmla="*/ 5771136 w 9662615"/>
              <a:gd name="connsiteY39" fmla="*/ 1453639 h 1692226"/>
              <a:gd name="connsiteX40" fmla="*/ 5724081 w 9662615"/>
              <a:gd name="connsiteY40" fmla="*/ 1470431 h 1692226"/>
              <a:gd name="connsiteX41" fmla="*/ 5666577 w 9662615"/>
              <a:gd name="connsiteY41" fmla="*/ 1473921 h 1692226"/>
              <a:gd name="connsiteX42" fmla="*/ 5649068 w 9662615"/>
              <a:gd name="connsiteY42" fmla="*/ 1461676 h 1692226"/>
              <a:gd name="connsiteX43" fmla="*/ 5588902 w 9662615"/>
              <a:gd name="connsiteY43" fmla="*/ 1469647 h 1692226"/>
              <a:gd name="connsiteX44" fmla="*/ 5498090 w 9662615"/>
              <a:gd name="connsiteY44" fmla="*/ 1483173 h 1692226"/>
              <a:gd name="connsiteX45" fmla="*/ 5444641 w 9662615"/>
              <a:gd name="connsiteY45" fmla="*/ 1487602 h 1692226"/>
              <a:gd name="connsiteX46" fmla="*/ 5299812 w 9662615"/>
              <a:gd name="connsiteY46" fmla="*/ 1503362 h 1692226"/>
              <a:gd name="connsiteX47" fmla="*/ 5213947 w 9662615"/>
              <a:gd name="connsiteY47" fmla="*/ 1516637 h 1692226"/>
              <a:gd name="connsiteX48" fmla="*/ 5090342 w 9662615"/>
              <a:gd name="connsiteY48" fmla="*/ 1546680 h 1692226"/>
              <a:gd name="connsiteX49" fmla="*/ 5129812 w 9662615"/>
              <a:gd name="connsiteY49" fmla="*/ 1521277 h 1692226"/>
              <a:gd name="connsiteX50" fmla="*/ 5059484 w 9662615"/>
              <a:gd name="connsiteY50" fmla="*/ 1546802 h 1692226"/>
              <a:gd name="connsiteX51" fmla="*/ 5038524 w 9662615"/>
              <a:gd name="connsiteY51" fmla="*/ 1545675 h 1692226"/>
              <a:gd name="connsiteX52" fmla="*/ 5026564 w 9662615"/>
              <a:gd name="connsiteY52" fmla="*/ 1545376 h 1692226"/>
              <a:gd name="connsiteX53" fmla="*/ 4969433 w 9662615"/>
              <a:gd name="connsiteY53" fmla="*/ 1550865 h 1692226"/>
              <a:gd name="connsiteX54" fmla="*/ 4921303 w 9662615"/>
              <a:gd name="connsiteY54" fmla="*/ 1575379 h 1692226"/>
              <a:gd name="connsiteX55" fmla="*/ 4871726 w 9662615"/>
              <a:gd name="connsiteY55" fmla="*/ 1570584 h 1692226"/>
              <a:gd name="connsiteX56" fmla="*/ 4847242 w 9662615"/>
              <a:gd name="connsiteY56" fmla="*/ 1621094 h 1692226"/>
              <a:gd name="connsiteX57" fmla="*/ 4809131 w 9662615"/>
              <a:gd name="connsiteY57" fmla="*/ 1692226 h 1692226"/>
              <a:gd name="connsiteX58" fmla="*/ 4791466 w 9662615"/>
              <a:gd name="connsiteY58" fmla="*/ 1561324 h 1692226"/>
              <a:gd name="connsiteX59" fmla="*/ 4784247 w 9662615"/>
              <a:gd name="connsiteY59" fmla="*/ 1562342 h 1692226"/>
              <a:gd name="connsiteX60" fmla="*/ 4735334 w 9662615"/>
              <a:gd name="connsiteY60" fmla="*/ 1581778 h 1692226"/>
              <a:gd name="connsiteX61" fmla="*/ 4697562 w 9662615"/>
              <a:gd name="connsiteY61" fmla="*/ 1551206 h 1692226"/>
              <a:gd name="connsiteX62" fmla="*/ 4662664 w 9662615"/>
              <a:gd name="connsiteY62" fmla="*/ 1573162 h 1692226"/>
              <a:gd name="connsiteX63" fmla="*/ 4603028 w 9662615"/>
              <a:gd name="connsiteY63" fmla="*/ 1568821 h 1692226"/>
              <a:gd name="connsiteX64" fmla="*/ 4541612 w 9662615"/>
              <a:gd name="connsiteY64" fmla="*/ 1545262 h 1692226"/>
              <a:gd name="connsiteX65" fmla="*/ 4422155 w 9662615"/>
              <a:gd name="connsiteY65" fmla="*/ 1542059 h 1692226"/>
              <a:gd name="connsiteX66" fmla="*/ 4221826 w 9662615"/>
              <a:gd name="connsiteY66" fmla="*/ 1508923 h 1692226"/>
              <a:gd name="connsiteX67" fmla="*/ 4096601 w 9662615"/>
              <a:gd name="connsiteY67" fmla="*/ 1521563 h 1692226"/>
              <a:gd name="connsiteX68" fmla="*/ 3970635 w 9662615"/>
              <a:gd name="connsiteY68" fmla="*/ 1544815 h 1692226"/>
              <a:gd name="connsiteX69" fmla="*/ 3833906 w 9662615"/>
              <a:gd name="connsiteY69" fmla="*/ 1516637 h 1692226"/>
              <a:gd name="connsiteX70" fmla="*/ 3696258 w 9662615"/>
              <a:gd name="connsiteY70" fmla="*/ 1537563 h 1692226"/>
              <a:gd name="connsiteX71" fmla="*/ 3594070 w 9662615"/>
              <a:gd name="connsiteY71" fmla="*/ 1509422 h 1692226"/>
              <a:gd name="connsiteX72" fmla="*/ 3565233 w 9662615"/>
              <a:gd name="connsiteY72" fmla="*/ 1515122 h 1692226"/>
              <a:gd name="connsiteX73" fmla="*/ 3560267 w 9662615"/>
              <a:gd name="connsiteY73" fmla="*/ 1516288 h 1692226"/>
              <a:gd name="connsiteX74" fmla="*/ 3540258 w 9662615"/>
              <a:gd name="connsiteY74" fmla="*/ 1516976 h 1692226"/>
              <a:gd name="connsiteX75" fmla="*/ 3534780 w 9662615"/>
              <a:gd name="connsiteY75" fmla="*/ 1522141 h 1692226"/>
              <a:gd name="connsiteX76" fmla="*/ 3504783 w 9662615"/>
              <a:gd name="connsiteY76" fmla="*/ 1526739 h 1692226"/>
              <a:gd name="connsiteX77" fmla="*/ 3430805 w 9662615"/>
              <a:gd name="connsiteY77" fmla="*/ 1542521 h 1692226"/>
              <a:gd name="connsiteX78" fmla="*/ 3292707 w 9662615"/>
              <a:gd name="connsiteY78" fmla="*/ 1520490 h 1692226"/>
              <a:gd name="connsiteX79" fmla="*/ 3187872 w 9662615"/>
              <a:gd name="connsiteY79" fmla="*/ 1519991 h 1692226"/>
              <a:gd name="connsiteX80" fmla="*/ 3148026 w 9662615"/>
              <a:gd name="connsiteY80" fmla="*/ 1524777 h 1692226"/>
              <a:gd name="connsiteX81" fmla="*/ 3092394 w 9662615"/>
              <a:gd name="connsiteY81" fmla="*/ 1528115 h 1692226"/>
              <a:gd name="connsiteX82" fmla="*/ 2994200 w 9662615"/>
              <a:gd name="connsiteY82" fmla="*/ 1537857 h 1692226"/>
              <a:gd name="connsiteX83" fmla="*/ 2862301 w 9662615"/>
              <a:gd name="connsiteY83" fmla="*/ 1544250 h 1692226"/>
              <a:gd name="connsiteX84" fmla="*/ 2766335 w 9662615"/>
              <a:gd name="connsiteY84" fmla="*/ 1527662 h 1692226"/>
              <a:gd name="connsiteX85" fmla="*/ 2757836 w 9662615"/>
              <a:gd name="connsiteY85" fmla="*/ 1531371 h 1692226"/>
              <a:gd name="connsiteX86" fmla="*/ 2691555 w 9662615"/>
              <a:gd name="connsiteY86" fmla="*/ 1530283 h 1692226"/>
              <a:gd name="connsiteX87" fmla="*/ 2491676 w 9662615"/>
              <a:gd name="connsiteY87" fmla="*/ 1500859 h 1692226"/>
              <a:gd name="connsiteX88" fmla="*/ 2378036 w 9662615"/>
              <a:gd name="connsiteY88" fmla="*/ 1520645 h 1692226"/>
              <a:gd name="connsiteX89" fmla="*/ 2284269 w 9662615"/>
              <a:gd name="connsiteY89" fmla="*/ 1503068 h 1692226"/>
              <a:gd name="connsiteX90" fmla="*/ 2207104 w 9662615"/>
              <a:gd name="connsiteY90" fmla="*/ 1508888 h 1692226"/>
              <a:gd name="connsiteX91" fmla="*/ 2149226 w 9662615"/>
              <a:gd name="connsiteY91" fmla="*/ 1523409 h 1692226"/>
              <a:gd name="connsiteX92" fmla="*/ 2084783 w 9662615"/>
              <a:gd name="connsiteY92" fmla="*/ 1524245 h 1692226"/>
              <a:gd name="connsiteX93" fmla="*/ 2070075 w 9662615"/>
              <a:gd name="connsiteY93" fmla="*/ 1511285 h 1692226"/>
              <a:gd name="connsiteX94" fmla="*/ 2001057 w 9662615"/>
              <a:gd name="connsiteY94" fmla="*/ 1516449 h 1692226"/>
              <a:gd name="connsiteX95" fmla="*/ 1896330 w 9662615"/>
              <a:gd name="connsiteY95" fmla="*/ 1525725 h 1692226"/>
              <a:gd name="connsiteX96" fmla="*/ 1835994 w 9662615"/>
              <a:gd name="connsiteY96" fmla="*/ 1527678 h 1692226"/>
              <a:gd name="connsiteX97" fmla="*/ 1671119 w 9662615"/>
              <a:gd name="connsiteY97" fmla="*/ 1536701 h 1692226"/>
              <a:gd name="connsiteX98" fmla="*/ 1601337 w 9662615"/>
              <a:gd name="connsiteY98" fmla="*/ 1548552 h 1692226"/>
              <a:gd name="connsiteX99" fmla="*/ 1407755 w 9662615"/>
              <a:gd name="connsiteY99" fmla="*/ 1571444 h 1692226"/>
              <a:gd name="connsiteX100" fmla="*/ 1271994 w 9662615"/>
              <a:gd name="connsiteY100" fmla="*/ 1579471 h 1692226"/>
              <a:gd name="connsiteX101" fmla="*/ 1249226 w 9662615"/>
              <a:gd name="connsiteY101" fmla="*/ 1583140 h 1692226"/>
              <a:gd name="connsiteX102" fmla="*/ 1217719 w 9662615"/>
              <a:gd name="connsiteY102" fmla="*/ 1580863 h 1692226"/>
              <a:gd name="connsiteX103" fmla="*/ 1091432 w 9662615"/>
              <a:gd name="connsiteY103" fmla="*/ 1571003 h 1692226"/>
              <a:gd name="connsiteX104" fmla="*/ 992039 w 9662615"/>
              <a:gd name="connsiteY104" fmla="*/ 1556662 h 1692226"/>
              <a:gd name="connsiteX105" fmla="*/ 868264 w 9662615"/>
              <a:gd name="connsiteY105" fmla="*/ 1566392 h 1692226"/>
              <a:gd name="connsiteX106" fmla="*/ 792765 w 9662615"/>
              <a:gd name="connsiteY106" fmla="*/ 1563102 h 1692226"/>
              <a:gd name="connsiteX107" fmla="*/ 669055 w 9662615"/>
              <a:gd name="connsiteY107" fmla="*/ 1543638 h 1692226"/>
              <a:gd name="connsiteX108" fmla="*/ 506152 w 9662615"/>
              <a:gd name="connsiteY108" fmla="*/ 1549124 h 1692226"/>
              <a:gd name="connsiteX109" fmla="*/ 472797 w 9662615"/>
              <a:gd name="connsiteY109" fmla="*/ 1568904 h 1692226"/>
              <a:gd name="connsiteX110" fmla="*/ 427864 w 9662615"/>
              <a:gd name="connsiteY110" fmla="*/ 1580848 h 1692226"/>
              <a:gd name="connsiteX111" fmla="*/ 408381 w 9662615"/>
              <a:gd name="connsiteY111" fmla="*/ 1552940 h 1692226"/>
              <a:gd name="connsiteX112" fmla="*/ 267163 w 9662615"/>
              <a:gd name="connsiteY112" fmla="*/ 1531913 h 1692226"/>
              <a:gd name="connsiteX113" fmla="*/ 196644 w 9662615"/>
              <a:gd name="connsiteY113" fmla="*/ 1524565 h 1692226"/>
              <a:gd name="connsiteX114" fmla="*/ 86819 w 9662615"/>
              <a:gd name="connsiteY114" fmla="*/ 1519517 h 1692226"/>
              <a:gd name="connsiteX115" fmla="*/ 53369 w 9662615"/>
              <a:gd name="connsiteY115" fmla="*/ 1516853 h 1692226"/>
              <a:gd name="connsiteX116" fmla="*/ 2359 w 9662615"/>
              <a:gd name="connsiteY116" fmla="*/ 1515247 h 1692226"/>
              <a:gd name="connsiteX117" fmla="*/ 0 w 9662615"/>
              <a:gd name="connsiteY117" fmla="*/ 1514932 h 1692226"/>
              <a:gd name="connsiteX118" fmla="*/ 0 w 9662615"/>
              <a:gd name="connsiteY118" fmla="*/ 0 h 1692226"/>
              <a:gd name="connsiteX0" fmla="*/ 0 w 9662615"/>
              <a:gd name="connsiteY0" fmla="*/ 0 h 1621094"/>
              <a:gd name="connsiteX1" fmla="*/ 9662615 w 9662615"/>
              <a:gd name="connsiteY1" fmla="*/ 0 h 1621094"/>
              <a:gd name="connsiteX2" fmla="*/ 9662615 w 9662615"/>
              <a:gd name="connsiteY2" fmla="*/ 1280346 h 1621094"/>
              <a:gd name="connsiteX3" fmla="*/ 9658420 w 9662615"/>
              <a:gd name="connsiteY3" fmla="*/ 1280106 h 1621094"/>
              <a:gd name="connsiteX4" fmla="*/ 9469546 w 9662615"/>
              <a:gd name="connsiteY4" fmla="*/ 1289837 h 1621094"/>
              <a:gd name="connsiteX5" fmla="*/ 9385895 w 9662615"/>
              <a:gd name="connsiteY5" fmla="*/ 1269203 h 1621094"/>
              <a:gd name="connsiteX6" fmla="*/ 9144767 w 9662615"/>
              <a:gd name="connsiteY6" fmla="*/ 1264120 h 1621094"/>
              <a:gd name="connsiteX7" fmla="*/ 8837252 w 9662615"/>
              <a:gd name="connsiteY7" fmla="*/ 1350515 h 1621094"/>
              <a:gd name="connsiteX8" fmla="*/ 8705466 w 9662615"/>
              <a:gd name="connsiteY8" fmla="*/ 1342419 h 1621094"/>
              <a:gd name="connsiteX9" fmla="*/ 8652221 w 9662615"/>
              <a:gd name="connsiteY9" fmla="*/ 1326906 h 1621094"/>
              <a:gd name="connsiteX10" fmla="*/ 8632312 w 9662615"/>
              <a:gd name="connsiteY10" fmla="*/ 1326025 h 1621094"/>
              <a:gd name="connsiteX11" fmla="*/ 8591582 w 9662615"/>
              <a:gd name="connsiteY11" fmla="*/ 1341666 h 1621094"/>
              <a:gd name="connsiteX12" fmla="*/ 8537336 w 9662615"/>
              <a:gd name="connsiteY12" fmla="*/ 1341684 h 1621094"/>
              <a:gd name="connsiteX13" fmla="*/ 8472508 w 9662615"/>
              <a:gd name="connsiteY13" fmla="*/ 1363109 h 1621094"/>
              <a:gd name="connsiteX14" fmla="*/ 8258477 w 9662615"/>
              <a:gd name="connsiteY14" fmla="*/ 1370666 h 1621094"/>
              <a:gd name="connsiteX15" fmla="*/ 8197961 w 9662615"/>
              <a:gd name="connsiteY15" fmla="*/ 1392804 h 1621094"/>
              <a:gd name="connsiteX16" fmla="*/ 8171196 w 9662615"/>
              <a:gd name="connsiteY16" fmla="*/ 1397216 h 1621094"/>
              <a:gd name="connsiteX17" fmla="*/ 8127667 w 9662615"/>
              <a:gd name="connsiteY17" fmla="*/ 1418254 h 1621094"/>
              <a:gd name="connsiteX18" fmla="*/ 7974579 w 9662615"/>
              <a:gd name="connsiteY18" fmla="*/ 1383439 h 1621094"/>
              <a:gd name="connsiteX19" fmla="*/ 7768351 w 9662615"/>
              <a:gd name="connsiteY19" fmla="*/ 1395051 h 1621094"/>
              <a:gd name="connsiteX20" fmla="*/ 7635985 w 9662615"/>
              <a:gd name="connsiteY20" fmla="*/ 1386363 h 1621094"/>
              <a:gd name="connsiteX21" fmla="*/ 7466069 w 9662615"/>
              <a:gd name="connsiteY21" fmla="*/ 1377654 h 1621094"/>
              <a:gd name="connsiteX22" fmla="*/ 7355642 w 9662615"/>
              <a:gd name="connsiteY22" fmla="*/ 1407761 h 1621094"/>
              <a:gd name="connsiteX23" fmla="*/ 7151610 w 9662615"/>
              <a:gd name="connsiteY23" fmla="*/ 1397856 h 1621094"/>
              <a:gd name="connsiteX24" fmla="*/ 7082147 w 9662615"/>
              <a:gd name="connsiteY24" fmla="*/ 1406113 h 1621094"/>
              <a:gd name="connsiteX25" fmla="*/ 7014958 w 9662615"/>
              <a:gd name="connsiteY25" fmla="*/ 1396883 h 1621094"/>
              <a:gd name="connsiteX26" fmla="*/ 6907567 w 9662615"/>
              <a:gd name="connsiteY26" fmla="*/ 1419149 h 1621094"/>
              <a:gd name="connsiteX27" fmla="*/ 6748428 w 9662615"/>
              <a:gd name="connsiteY27" fmla="*/ 1420308 h 1621094"/>
              <a:gd name="connsiteX28" fmla="*/ 6654257 w 9662615"/>
              <a:gd name="connsiteY28" fmla="*/ 1424143 h 1621094"/>
              <a:gd name="connsiteX29" fmla="*/ 6620123 w 9662615"/>
              <a:gd name="connsiteY29" fmla="*/ 1430535 h 1621094"/>
              <a:gd name="connsiteX30" fmla="*/ 6571355 w 9662615"/>
              <a:gd name="connsiteY30" fmla="*/ 1436144 h 1621094"/>
              <a:gd name="connsiteX31" fmla="*/ 6486557 w 9662615"/>
              <a:gd name="connsiteY31" fmla="*/ 1449861 h 1621094"/>
              <a:gd name="connsiteX32" fmla="*/ 6370419 w 9662615"/>
              <a:gd name="connsiteY32" fmla="*/ 1461649 h 1621094"/>
              <a:gd name="connsiteX33" fmla="*/ 6278839 w 9662615"/>
              <a:gd name="connsiteY33" fmla="*/ 1449160 h 1621094"/>
              <a:gd name="connsiteX34" fmla="*/ 6272455 w 9662615"/>
              <a:gd name="connsiteY34" fmla="*/ 1453191 h 1621094"/>
              <a:gd name="connsiteX35" fmla="*/ 6212659 w 9662615"/>
              <a:gd name="connsiteY35" fmla="*/ 1454850 h 1621094"/>
              <a:gd name="connsiteX36" fmla="*/ 6069317 w 9662615"/>
              <a:gd name="connsiteY36" fmla="*/ 1445838 h 1621094"/>
              <a:gd name="connsiteX37" fmla="*/ 5878477 w 9662615"/>
              <a:gd name="connsiteY37" fmla="*/ 1439180 h 1621094"/>
              <a:gd name="connsiteX38" fmla="*/ 5838387 w 9662615"/>
              <a:gd name="connsiteY38" fmla="*/ 1444679 h 1621094"/>
              <a:gd name="connsiteX39" fmla="*/ 5771136 w 9662615"/>
              <a:gd name="connsiteY39" fmla="*/ 1453639 h 1621094"/>
              <a:gd name="connsiteX40" fmla="*/ 5724081 w 9662615"/>
              <a:gd name="connsiteY40" fmla="*/ 1470431 h 1621094"/>
              <a:gd name="connsiteX41" fmla="*/ 5666577 w 9662615"/>
              <a:gd name="connsiteY41" fmla="*/ 1473921 h 1621094"/>
              <a:gd name="connsiteX42" fmla="*/ 5649068 w 9662615"/>
              <a:gd name="connsiteY42" fmla="*/ 1461676 h 1621094"/>
              <a:gd name="connsiteX43" fmla="*/ 5588902 w 9662615"/>
              <a:gd name="connsiteY43" fmla="*/ 1469647 h 1621094"/>
              <a:gd name="connsiteX44" fmla="*/ 5498090 w 9662615"/>
              <a:gd name="connsiteY44" fmla="*/ 1483173 h 1621094"/>
              <a:gd name="connsiteX45" fmla="*/ 5444641 w 9662615"/>
              <a:gd name="connsiteY45" fmla="*/ 1487602 h 1621094"/>
              <a:gd name="connsiteX46" fmla="*/ 5299812 w 9662615"/>
              <a:gd name="connsiteY46" fmla="*/ 1503362 h 1621094"/>
              <a:gd name="connsiteX47" fmla="*/ 5213947 w 9662615"/>
              <a:gd name="connsiteY47" fmla="*/ 1516637 h 1621094"/>
              <a:gd name="connsiteX48" fmla="*/ 5090342 w 9662615"/>
              <a:gd name="connsiteY48" fmla="*/ 1546680 h 1621094"/>
              <a:gd name="connsiteX49" fmla="*/ 5129812 w 9662615"/>
              <a:gd name="connsiteY49" fmla="*/ 1521277 h 1621094"/>
              <a:gd name="connsiteX50" fmla="*/ 5059484 w 9662615"/>
              <a:gd name="connsiteY50" fmla="*/ 1546802 h 1621094"/>
              <a:gd name="connsiteX51" fmla="*/ 5038524 w 9662615"/>
              <a:gd name="connsiteY51" fmla="*/ 1545675 h 1621094"/>
              <a:gd name="connsiteX52" fmla="*/ 5026564 w 9662615"/>
              <a:gd name="connsiteY52" fmla="*/ 1545376 h 1621094"/>
              <a:gd name="connsiteX53" fmla="*/ 4969433 w 9662615"/>
              <a:gd name="connsiteY53" fmla="*/ 1550865 h 1621094"/>
              <a:gd name="connsiteX54" fmla="*/ 4921303 w 9662615"/>
              <a:gd name="connsiteY54" fmla="*/ 1575379 h 1621094"/>
              <a:gd name="connsiteX55" fmla="*/ 4871726 w 9662615"/>
              <a:gd name="connsiteY55" fmla="*/ 1570584 h 1621094"/>
              <a:gd name="connsiteX56" fmla="*/ 4847242 w 9662615"/>
              <a:gd name="connsiteY56" fmla="*/ 1621094 h 1621094"/>
              <a:gd name="connsiteX57" fmla="*/ 4821058 w 9662615"/>
              <a:gd name="connsiteY57" fmla="*/ 1553078 h 1621094"/>
              <a:gd name="connsiteX58" fmla="*/ 4791466 w 9662615"/>
              <a:gd name="connsiteY58" fmla="*/ 1561324 h 1621094"/>
              <a:gd name="connsiteX59" fmla="*/ 4784247 w 9662615"/>
              <a:gd name="connsiteY59" fmla="*/ 1562342 h 1621094"/>
              <a:gd name="connsiteX60" fmla="*/ 4735334 w 9662615"/>
              <a:gd name="connsiteY60" fmla="*/ 1581778 h 1621094"/>
              <a:gd name="connsiteX61" fmla="*/ 4697562 w 9662615"/>
              <a:gd name="connsiteY61" fmla="*/ 1551206 h 1621094"/>
              <a:gd name="connsiteX62" fmla="*/ 4662664 w 9662615"/>
              <a:gd name="connsiteY62" fmla="*/ 1573162 h 1621094"/>
              <a:gd name="connsiteX63" fmla="*/ 4603028 w 9662615"/>
              <a:gd name="connsiteY63" fmla="*/ 1568821 h 1621094"/>
              <a:gd name="connsiteX64" fmla="*/ 4541612 w 9662615"/>
              <a:gd name="connsiteY64" fmla="*/ 1545262 h 1621094"/>
              <a:gd name="connsiteX65" fmla="*/ 4422155 w 9662615"/>
              <a:gd name="connsiteY65" fmla="*/ 1542059 h 1621094"/>
              <a:gd name="connsiteX66" fmla="*/ 4221826 w 9662615"/>
              <a:gd name="connsiteY66" fmla="*/ 1508923 h 1621094"/>
              <a:gd name="connsiteX67" fmla="*/ 4096601 w 9662615"/>
              <a:gd name="connsiteY67" fmla="*/ 1521563 h 1621094"/>
              <a:gd name="connsiteX68" fmla="*/ 3970635 w 9662615"/>
              <a:gd name="connsiteY68" fmla="*/ 1544815 h 1621094"/>
              <a:gd name="connsiteX69" fmla="*/ 3833906 w 9662615"/>
              <a:gd name="connsiteY69" fmla="*/ 1516637 h 1621094"/>
              <a:gd name="connsiteX70" fmla="*/ 3696258 w 9662615"/>
              <a:gd name="connsiteY70" fmla="*/ 1537563 h 1621094"/>
              <a:gd name="connsiteX71" fmla="*/ 3594070 w 9662615"/>
              <a:gd name="connsiteY71" fmla="*/ 1509422 h 1621094"/>
              <a:gd name="connsiteX72" fmla="*/ 3565233 w 9662615"/>
              <a:gd name="connsiteY72" fmla="*/ 1515122 h 1621094"/>
              <a:gd name="connsiteX73" fmla="*/ 3560267 w 9662615"/>
              <a:gd name="connsiteY73" fmla="*/ 1516288 h 1621094"/>
              <a:gd name="connsiteX74" fmla="*/ 3540258 w 9662615"/>
              <a:gd name="connsiteY74" fmla="*/ 1516976 h 1621094"/>
              <a:gd name="connsiteX75" fmla="*/ 3534780 w 9662615"/>
              <a:gd name="connsiteY75" fmla="*/ 1522141 h 1621094"/>
              <a:gd name="connsiteX76" fmla="*/ 3504783 w 9662615"/>
              <a:gd name="connsiteY76" fmla="*/ 1526739 h 1621094"/>
              <a:gd name="connsiteX77" fmla="*/ 3430805 w 9662615"/>
              <a:gd name="connsiteY77" fmla="*/ 1542521 h 1621094"/>
              <a:gd name="connsiteX78" fmla="*/ 3292707 w 9662615"/>
              <a:gd name="connsiteY78" fmla="*/ 1520490 h 1621094"/>
              <a:gd name="connsiteX79" fmla="*/ 3187872 w 9662615"/>
              <a:gd name="connsiteY79" fmla="*/ 1519991 h 1621094"/>
              <a:gd name="connsiteX80" fmla="*/ 3148026 w 9662615"/>
              <a:gd name="connsiteY80" fmla="*/ 1524777 h 1621094"/>
              <a:gd name="connsiteX81" fmla="*/ 3092394 w 9662615"/>
              <a:gd name="connsiteY81" fmla="*/ 1528115 h 1621094"/>
              <a:gd name="connsiteX82" fmla="*/ 2994200 w 9662615"/>
              <a:gd name="connsiteY82" fmla="*/ 1537857 h 1621094"/>
              <a:gd name="connsiteX83" fmla="*/ 2862301 w 9662615"/>
              <a:gd name="connsiteY83" fmla="*/ 1544250 h 1621094"/>
              <a:gd name="connsiteX84" fmla="*/ 2766335 w 9662615"/>
              <a:gd name="connsiteY84" fmla="*/ 1527662 h 1621094"/>
              <a:gd name="connsiteX85" fmla="*/ 2757836 w 9662615"/>
              <a:gd name="connsiteY85" fmla="*/ 1531371 h 1621094"/>
              <a:gd name="connsiteX86" fmla="*/ 2691555 w 9662615"/>
              <a:gd name="connsiteY86" fmla="*/ 1530283 h 1621094"/>
              <a:gd name="connsiteX87" fmla="*/ 2491676 w 9662615"/>
              <a:gd name="connsiteY87" fmla="*/ 1500859 h 1621094"/>
              <a:gd name="connsiteX88" fmla="*/ 2378036 w 9662615"/>
              <a:gd name="connsiteY88" fmla="*/ 1520645 h 1621094"/>
              <a:gd name="connsiteX89" fmla="*/ 2284269 w 9662615"/>
              <a:gd name="connsiteY89" fmla="*/ 1503068 h 1621094"/>
              <a:gd name="connsiteX90" fmla="*/ 2207104 w 9662615"/>
              <a:gd name="connsiteY90" fmla="*/ 1508888 h 1621094"/>
              <a:gd name="connsiteX91" fmla="*/ 2149226 w 9662615"/>
              <a:gd name="connsiteY91" fmla="*/ 1523409 h 1621094"/>
              <a:gd name="connsiteX92" fmla="*/ 2084783 w 9662615"/>
              <a:gd name="connsiteY92" fmla="*/ 1524245 h 1621094"/>
              <a:gd name="connsiteX93" fmla="*/ 2070075 w 9662615"/>
              <a:gd name="connsiteY93" fmla="*/ 1511285 h 1621094"/>
              <a:gd name="connsiteX94" fmla="*/ 2001057 w 9662615"/>
              <a:gd name="connsiteY94" fmla="*/ 1516449 h 1621094"/>
              <a:gd name="connsiteX95" fmla="*/ 1896330 w 9662615"/>
              <a:gd name="connsiteY95" fmla="*/ 1525725 h 1621094"/>
              <a:gd name="connsiteX96" fmla="*/ 1835994 w 9662615"/>
              <a:gd name="connsiteY96" fmla="*/ 1527678 h 1621094"/>
              <a:gd name="connsiteX97" fmla="*/ 1671119 w 9662615"/>
              <a:gd name="connsiteY97" fmla="*/ 1536701 h 1621094"/>
              <a:gd name="connsiteX98" fmla="*/ 1601337 w 9662615"/>
              <a:gd name="connsiteY98" fmla="*/ 1548552 h 1621094"/>
              <a:gd name="connsiteX99" fmla="*/ 1407755 w 9662615"/>
              <a:gd name="connsiteY99" fmla="*/ 1571444 h 1621094"/>
              <a:gd name="connsiteX100" fmla="*/ 1271994 w 9662615"/>
              <a:gd name="connsiteY100" fmla="*/ 1579471 h 1621094"/>
              <a:gd name="connsiteX101" fmla="*/ 1249226 w 9662615"/>
              <a:gd name="connsiteY101" fmla="*/ 1583140 h 1621094"/>
              <a:gd name="connsiteX102" fmla="*/ 1217719 w 9662615"/>
              <a:gd name="connsiteY102" fmla="*/ 1580863 h 1621094"/>
              <a:gd name="connsiteX103" fmla="*/ 1091432 w 9662615"/>
              <a:gd name="connsiteY103" fmla="*/ 1571003 h 1621094"/>
              <a:gd name="connsiteX104" fmla="*/ 992039 w 9662615"/>
              <a:gd name="connsiteY104" fmla="*/ 1556662 h 1621094"/>
              <a:gd name="connsiteX105" fmla="*/ 868264 w 9662615"/>
              <a:gd name="connsiteY105" fmla="*/ 1566392 h 1621094"/>
              <a:gd name="connsiteX106" fmla="*/ 792765 w 9662615"/>
              <a:gd name="connsiteY106" fmla="*/ 1563102 h 1621094"/>
              <a:gd name="connsiteX107" fmla="*/ 669055 w 9662615"/>
              <a:gd name="connsiteY107" fmla="*/ 1543638 h 1621094"/>
              <a:gd name="connsiteX108" fmla="*/ 506152 w 9662615"/>
              <a:gd name="connsiteY108" fmla="*/ 1549124 h 1621094"/>
              <a:gd name="connsiteX109" fmla="*/ 472797 w 9662615"/>
              <a:gd name="connsiteY109" fmla="*/ 1568904 h 1621094"/>
              <a:gd name="connsiteX110" fmla="*/ 427864 w 9662615"/>
              <a:gd name="connsiteY110" fmla="*/ 1580848 h 1621094"/>
              <a:gd name="connsiteX111" fmla="*/ 408381 w 9662615"/>
              <a:gd name="connsiteY111" fmla="*/ 1552940 h 1621094"/>
              <a:gd name="connsiteX112" fmla="*/ 267163 w 9662615"/>
              <a:gd name="connsiteY112" fmla="*/ 1531913 h 1621094"/>
              <a:gd name="connsiteX113" fmla="*/ 196644 w 9662615"/>
              <a:gd name="connsiteY113" fmla="*/ 1524565 h 1621094"/>
              <a:gd name="connsiteX114" fmla="*/ 86819 w 9662615"/>
              <a:gd name="connsiteY114" fmla="*/ 1519517 h 1621094"/>
              <a:gd name="connsiteX115" fmla="*/ 53369 w 9662615"/>
              <a:gd name="connsiteY115" fmla="*/ 1516853 h 1621094"/>
              <a:gd name="connsiteX116" fmla="*/ 2359 w 9662615"/>
              <a:gd name="connsiteY116" fmla="*/ 1515247 h 1621094"/>
              <a:gd name="connsiteX117" fmla="*/ 0 w 9662615"/>
              <a:gd name="connsiteY117" fmla="*/ 1514932 h 1621094"/>
              <a:gd name="connsiteX118" fmla="*/ 0 w 9662615"/>
              <a:gd name="connsiteY118" fmla="*/ 0 h 1621094"/>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1303 w 9662615"/>
              <a:gd name="connsiteY54" fmla="*/ 1575379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5334 w 9662615"/>
              <a:gd name="connsiteY60" fmla="*/ 158177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41612 w 9662615"/>
              <a:gd name="connsiteY64" fmla="*/ 1545262 h 1583140"/>
              <a:gd name="connsiteX65" fmla="*/ 4422155 w 9662615"/>
              <a:gd name="connsiteY65" fmla="*/ 1542059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5334 w 9662615"/>
              <a:gd name="connsiteY60" fmla="*/ 158177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41612 w 9662615"/>
              <a:gd name="connsiteY64" fmla="*/ 1545262 h 1583140"/>
              <a:gd name="connsiteX65" fmla="*/ 4422155 w 9662615"/>
              <a:gd name="connsiteY65" fmla="*/ 1542059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97680"/>
              <a:gd name="connsiteX1" fmla="*/ 9662615 w 9662615"/>
              <a:gd name="connsiteY1" fmla="*/ 0 h 1597680"/>
              <a:gd name="connsiteX2" fmla="*/ 9662615 w 9662615"/>
              <a:gd name="connsiteY2" fmla="*/ 1280346 h 1597680"/>
              <a:gd name="connsiteX3" fmla="*/ 9658420 w 9662615"/>
              <a:gd name="connsiteY3" fmla="*/ 1280106 h 1597680"/>
              <a:gd name="connsiteX4" fmla="*/ 9469546 w 9662615"/>
              <a:gd name="connsiteY4" fmla="*/ 1289837 h 1597680"/>
              <a:gd name="connsiteX5" fmla="*/ 9385895 w 9662615"/>
              <a:gd name="connsiteY5" fmla="*/ 1269203 h 1597680"/>
              <a:gd name="connsiteX6" fmla="*/ 9144767 w 9662615"/>
              <a:gd name="connsiteY6" fmla="*/ 1264120 h 1597680"/>
              <a:gd name="connsiteX7" fmla="*/ 8837252 w 9662615"/>
              <a:gd name="connsiteY7" fmla="*/ 1350515 h 1597680"/>
              <a:gd name="connsiteX8" fmla="*/ 8705466 w 9662615"/>
              <a:gd name="connsiteY8" fmla="*/ 1342419 h 1597680"/>
              <a:gd name="connsiteX9" fmla="*/ 8652221 w 9662615"/>
              <a:gd name="connsiteY9" fmla="*/ 1326906 h 1597680"/>
              <a:gd name="connsiteX10" fmla="*/ 8632312 w 9662615"/>
              <a:gd name="connsiteY10" fmla="*/ 1326025 h 1597680"/>
              <a:gd name="connsiteX11" fmla="*/ 8591582 w 9662615"/>
              <a:gd name="connsiteY11" fmla="*/ 1341666 h 1597680"/>
              <a:gd name="connsiteX12" fmla="*/ 8537336 w 9662615"/>
              <a:gd name="connsiteY12" fmla="*/ 1341684 h 1597680"/>
              <a:gd name="connsiteX13" fmla="*/ 8472508 w 9662615"/>
              <a:gd name="connsiteY13" fmla="*/ 1363109 h 1597680"/>
              <a:gd name="connsiteX14" fmla="*/ 8258477 w 9662615"/>
              <a:gd name="connsiteY14" fmla="*/ 1370666 h 1597680"/>
              <a:gd name="connsiteX15" fmla="*/ 8197961 w 9662615"/>
              <a:gd name="connsiteY15" fmla="*/ 1392804 h 1597680"/>
              <a:gd name="connsiteX16" fmla="*/ 8171196 w 9662615"/>
              <a:gd name="connsiteY16" fmla="*/ 1397216 h 1597680"/>
              <a:gd name="connsiteX17" fmla="*/ 8127667 w 9662615"/>
              <a:gd name="connsiteY17" fmla="*/ 1418254 h 1597680"/>
              <a:gd name="connsiteX18" fmla="*/ 7974579 w 9662615"/>
              <a:gd name="connsiteY18" fmla="*/ 1383439 h 1597680"/>
              <a:gd name="connsiteX19" fmla="*/ 7768351 w 9662615"/>
              <a:gd name="connsiteY19" fmla="*/ 1395051 h 1597680"/>
              <a:gd name="connsiteX20" fmla="*/ 7635985 w 9662615"/>
              <a:gd name="connsiteY20" fmla="*/ 1386363 h 1597680"/>
              <a:gd name="connsiteX21" fmla="*/ 7466069 w 9662615"/>
              <a:gd name="connsiteY21" fmla="*/ 1377654 h 1597680"/>
              <a:gd name="connsiteX22" fmla="*/ 7355642 w 9662615"/>
              <a:gd name="connsiteY22" fmla="*/ 1407761 h 1597680"/>
              <a:gd name="connsiteX23" fmla="*/ 7151610 w 9662615"/>
              <a:gd name="connsiteY23" fmla="*/ 1397856 h 1597680"/>
              <a:gd name="connsiteX24" fmla="*/ 7082147 w 9662615"/>
              <a:gd name="connsiteY24" fmla="*/ 1406113 h 1597680"/>
              <a:gd name="connsiteX25" fmla="*/ 7014958 w 9662615"/>
              <a:gd name="connsiteY25" fmla="*/ 1396883 h 1597680"/>
              <a:gd name="connsiteX26" fmla="*/ 6907567 w 9662615"/>
              <a:gd name="connsiteY26" fmla="*/ 1419149 h 1597680"/>
              <a:gd name="connsiteX27" fmla="*/ 6748428 w 9662615"/>
              <a:gd name="connsiteY27" fmla="*/ 1420308 h 1597680"/>
              <a:gd name="connsiteX28" fmla="*/ 6654257 w 9662615"/>
              <a:gd name="connsiteY28" fmla="*/ 1424143 h 1597680"/>
              <a:gd name="connsiteX29" fmla="*/ 6620123 w 9662615"/>
              <a:gd name="connsiteY29" fmla="*/ 1430535 h 1597680"/>
              <a:gd name="connsiteX30" fmla="*/ 6571355 w 9662615"/>
              <a:gd name="connsiteY30" fmla="*/ 1436144 h 1597680"/>
              <a:gd name="connsiteX31" fmla="*/ 6486557 w 9662615"/>
              <a:gd name="connsiteY31" fmla="*/ 1449861 h 1597680"/>
              <a:gd name="connsiteX32" fmla="*/ 6370419 w 9662615"/>
              <a:gd name="connsiteY32" fmla="*/ 1461649 h 1597680"/>
              <a:gd name="connsiteX33" fmla="*/ 6278839 w 9662615"/>
              <a:gd name="connsiteY33" fmla="*/ 1449160 h 1597680"/>
              <a:gd name="connsiteX34" fmla="*/ 6272455 w 9662615"/>
              <a:gd name="connsiteY34" fmla="*/ 1453191 h 1597680"/>
              <a:gd name="connsiteX35" fmla="*/ 6212659 w 9662615"/>
              <a:gd name="connsiteY35" fmla="*/ 1454850 h 1597680"/>
              <a:gd name="connsiteX36" fmla="*/ 6069317 w 9662615"/>
              <a:gd name="connsiteY36" fmla="*/ 1445838 h 1597680"/>
              <a:gd name="connsiteX37" fmla="*/ 5878477 w 9662615"/>
              <a:gd name="connsiteY37" fmla="*/ 1439180 h 1597680"/>
              <a:gd name="connsiteX38" fmla="*/ 5838387 w 9662615"/>
              <a:gd name="connsiteY38" fmla="*/ 1444679 h 1597680"/>
              <a:gd name="connsiteX39" fmla="*/ 5771136 w 9662615"/>
              <a:gd name="connsiteY39" fmla="*/ 1453639 h 1597680"/>
              <a:gd name="connsiteX40" fmla="*/ 5724081 w 9662615"/>
              <a:gd name="connsiteY40" fmla="*/ 1470431 h 1597680"/>
              <a:gd name="connsiteX41" fmla="*/ 5666577 w 9662615"/>
              <a:gd name="connsiteY41" fmla="*/ 1473921 h 1597680"/>
              <a:gd name="connsiteX42" fmla="*/ 5649068 w 9662615"/>
              <a:gd name="connsiteY42" fmla="*/ 1461676 h 1597680"/>
              <a:gd name="connsiteX43" fmla="*/ 5588902 w 9662615"/>
              <a:gd name="connsiteY43" fmla="*/ 1469647 h 1597680"/>
              <a:gd name="connsiteX44" fmla="*/ 5498090 w 9662615"/>
              <a:gd name="connsiteY44" fmla="*/ 1483173 h 1597680"/>
              <a:gd name="connsiteX45" fmla="*/ 5444641 w 9662615"/>
              <a:gd name="connsiteY45" fmla="*/ 1487602 h 1597680"/>
              <a:gd name="connsiteX46" fmla="*/ 5299812 w 9662615"/>
              <a:gd name="connsiteY46" fmla="*/ 1503362 h 1597680"/>
              <a:gd name="connsiteX47" fmla="*/ 5213947 w 9662615"/>
              <a:gd name="connsiteY47" fmla="*/ 1516637 h 1597680"/>
              <a:gd name="connsiteX48" fmla="*/ 5090342 w 9662615"/>
              <a:gd name="connsiteY48" fmla="*/ 1546680 h 1597680"/>
              <a:gd name="connsiteX49" fmla="*/ 5129812 w 9662615"/>
              <a:gd name="connsiteY49" fmla="*/ 1521277 h 1597680"/>
              <a:gd name="connsiteX50" fmla="*/ 5059484 w 9662615"/>
              <a:gd name="connsiteY50" fmla="*/ 1546802 h 1597680"/>
              <a:gd name="connsiteX51" fmla="*/ 5038524 w 9662615"/>
              <a:gd name="connsiteY51" fmla="*/ 1545675 h 1597680"/>
              <a:gd name="connsiteX52" fmla="*/ 5026564 w 9662615"/>
              <a:gd name="connsiteY52" fmla="*/ 1545376 h 1597680"/>
              <a:gd name="connsiteX53" fmla="*/ 4969433 w 9662615"/>
              <a:gd name="connsiteY53" fmla="*/ 1550865 h 1597680"/>
              <a:gd name="connsiteX54" fmla="*/ 4929254 w 9662615"/>
              <a:gd name="connsiteY54" fmla="*/ 1563452 h 1597680"/>
              <a:gd name="connsiteX55" fmla="*/ 4871726 w 9662615"/>
              <a:gd name="connsiteY55" fmla="*/ 1570584 h 1597680"/>
              <a:gd name="connsiteX56" fmla="*/ 4843267 w 9662615"/>
              <a:gd name="connsiteY56" fmla="*/ 1561459 h 1597680"/>
              <a:gd name="connsiteX57" fmla="*/ 4821058 w 9662615"/>
              <a:gd name="connsiteY57" fmla="*/ 1553078 h 1597680"/>
              <a:gd name="connsiteX58" fmla="*/ 4791466 w 9662615"/>
              <a:gd name="connsiteY58" fmla="*/ 1561324 h 1597680"/>
              <a:gd name="connsiteX59" fmla="*/ 4784247 w 9662615"/>
              <a:gd name="connsiteY59" fmla="*/ 1562342 h 1597680"/>
              <a:gd name="connsiteX60" fmla="*/ 4743285 w 9662615"/>
              <a:gd name="connsiteY60" fmla="*/ 1597680 h 1597680"/>
              <a:gd name="connsiteX61" fmla="*/ 4697562 w 9662615"/>
              <a:gd name="connsiteY61" fmla="*/ 1551206 h 1597680"/>
              <a:gd name="connsiteX62" fmla="*/ 4662664 w 9662615"/>
              <a:gd name="connsiteY62" fmla="*/ 1573162 h 1597680"/>
              <a:gd name="connsiteX63" fmla="*/ 4603028 w 9662615"/>
              <a:gd name="connsiteY63" fmla="*/ 1568821 h 1597680"/>
              <a:gd name="connsiteX64" fmla="*/ 4541612 w 9662615"/>
              <a:gd name="connsiteY64" fmla="*/ 1545262 h 1597680"/>
              <a:gd name="connsiteX65" fmla="*/ 4422155 w 9662615"/>
              <a:gd name="connsiteY65" fmla="*/ 1542059 h 1597680"/>
              <a:gd name="connsiteX66" fmla="*/ 4221826 w 9662615"/>
              <a:gd name="connsiteY66" fmla="*/ 1508923 h 1597680"/>
              <a:gd name="connsiteX67" fmla="*/ 4096601 w 9662615"/>
              <a:gd name="connsiteY67" fmla="*/ 1521563 h 1597680"/>
              <a:gd name="connsiteX68" fmla="*/ 3970635 w 9662615"/>
              <a:gd name="connsiteY68" fmla="*/ 1544815 h 1597680"/>
              <a:gd name="connsiteX69" fmla="*/ 3833906 w 9662615"/>
              <a:gd name="connsiteY69" fmla="*/ 1516637 h 1597680"/>
              <a:gd name="connsiteX70" fmla="*/ 3696258 w 9662615"/>
              <a:gd name="connsiteY70" fmla="*/ 1537563 h 1597680"/>
              <a:gd name="connsiteX71" fmla="*/ 3594070 w 9662615"/>
              <a:gd name="connsiteY71" fmla="*/ 1509422 h 1597680"/>
              <a:gd name="connsiteX72" fmla="*/ 3565233 w 9662615"/>
              <a:gd name="connsiteY72" fmla="*/ 1515122 h 1597680"/>
              <a:gd name="connsiteX73" fmla="*/ 3560267 w 9662615"/>
              <a:gd name="connsiteY73" fmla="*/ 1516288 h 1597680"/>
              <a:gd name="connsiteX74" fmla="*/ 3540258 w 9662615"/>
              <a:gd name="connsiteY74" fmla="*/ 1516976 h 1597680"/>
              <a:gd name="connsiteX75" fmla="*/ 3534780 w 9662615"/>
              <a:gd name="connsiteY75" fmla="*/ 1522141 h 1597680"/>
              <a:gd name="connsiteX76" fmla="*/ 3504783 w 9662615"/>
              <a:gd name="connsiteY76" fmla="*/ 1526739 h 1597680"/>
              <a:gd name="connsiteX77" fmla="*/ 3430805 w 9662615"/>
              <a:gd name="connsiteY77" fmla="*/ 1542521 h 1597680"/>
              <a:gd name="connsiteX78" fmla="*/ 3292707 w 9662615"/>
              <a:gd name="connsiteY78" fmla="*/ 1520490 h 1597680"/>
              <a:gd name="connsiteX79" fmla="*/ 3187872 w 9662615"/>
              <a:gd name="connsiteY79" fmla="*/ 1519991 h 1597680"/>
              <a:gd name="connsiteX80" fmla="*/ 3148026 w 9662615"/>
              <a:gd name="connsiteY80" fmla="*/ 1524777 h 1597680"/>
              <a:gd name="connsiteX81" fmla="*/ 3092394 w 9662615"/>
              <a:gd name="connsiteY81" fmla="*/ 1528115 h 1597680"/>
              <a:gd name="connsiteX82" fmla="*/ 2994200 w 9662615"/>
              <a:gd name="connsiteY82" fmla="*/ 1537857 h 1597680"/>
              <a:gd name="connsiteX83" fmla="*/ 2862301 w 9662615"/>
              <a:gd name="connsiteY83" fmla="*/ 1544250 h 1597680"/>
              <a:gd name="connsiteX84" fmla="*/ 2766335 w 9662615"/>
              <a:gd name="connsiteY84" fmla="*/ 1527662 h 1597680"/>
              <a:gd name="connsiteX85" fmla="*/ 2757836 w 9662615"/>
              <a:gd name="connsiteY85" fmla="*/ 1531371 h 1597680"/>
              <a:gd name="connsiteX86" fmla="*/ 2691555 w 9662615"/>
              <a:gd name="connsiteY86" fmla="*/ 1530283 h 1597680"/>
              <a:gd name="connsiteX87" fmla="*/ 2491676 w 9662615"/>
              <a:gd name="connsiteY87" fmla="*/ 1500859 h 1597680"/>
              <a:gd name="connsiteX88" fmla="*/ 2378036 w 9662615"/>
              <a:gd name="connsiteY88" fmla="*/ 1520645 h 1597680"/>
              <a:gd name="connsiteX89" fmla="*/ 2284269 w 9662615"/>
              <a:gd name="connsiteY89" fmla="*/ 1503068 h 1597680"/>
              <a:gd name="connsiteX90" fmla="*/ 2207104 w 9662615"/>
              <a:gd name="connsiteY90" fmla="*/ 1508888 h 1597680"/>
              <a:gd name="connsiteX91" fmla="*/ 2149226 w 9662615"/>
              <a:gd name="connsiteY91" fmla="*/ 1523409 h 1597680"/>
              <a:gd name="connsiteX92" fmla="*/ 2084783 w 9662615"/>
              <a:gd name="connsiteY92" fmla="*/ 1524245 h 1597680"/>
              <a:gd name="connsiteX93" fmla="*/ 2070075 w 9662615"/>
              <a:gd name="connsiteY93" fmla="*/ 1511285 h 1597680"/>
              <a:gd name="connsiteX94" fmla="*/ 2001057 w 9662615"/>
              <a:gd name="connsiteY94" fmla="*/ 1516449 h 1597680"/>
              <a:gd name="connsiteX95" fmla="*/ 1896330 w 9662615"/>
              <a:gd name="connsiteY95" fmla="*/ 1525725 h 1597680"/>
              <a:gd name="connsiteX96" fmla="*/ 1835994 w 9662615"/>
              <a:gd name="connsiteY96" fmla="*/ 1527678 h 1597680"/>
              <a:gd name="connsiteX97" fmla="*/ 1671119 w 9662615"/>
              <a:gd name="connsiteY97" fmla="*/ 1536701 h 1597680"/>
              <a:gd name="connsiteX98" fmla="*/ 1601337 w 9662615"/>
              <a:gd name="connsiteY98" fmla="*/ 1548552 h 1597680"/>
              <a:gd name="connsiteX99" fmla="*/ 1407755 w 9662615"/>
              <a:gd name="connsiteY99" fmla="*/ 1571444 h 1597680"/>
              <a:gd name="connsiteX100" fmla="*/ 1271994 w 9662615"/>
              <a:gd name="connsiteY100" fmla="*/ 1579471 h 1597680"/>
              <a:gd name="connsiteX101" fmla="*/ 1249226 w 9662615"/>
              <a:gd name="connsiteY101" fmla="*/ 1583140 h 1597680"/>
              <a:gd name="connsiteX102" fmla="*/ 1217719 w 9662615"/>
              <a:gd name="connsiteY102" fmla="*/ 1580863 h 1597680"/>
              <a:gd name="connsiteX103" fmla="*/ 1091432 w 9662615"/>
              <a:gd name="connsiteY103" fmla="*/ 1571003 h 1597680"/>
              <a:gd name="connsiteX104" fmla="*/ 992039 w 9662615"/>
              <a:gd name="connsiteY104" fmla="*/ 1556662 h 1597680"/>
              <a:gd name="connsiteX105" fmla="*/ 868264 w 9662615"/>
              <a:gd name="connsiteY105" fmla="*/ 1566392 h 1597680"/>
              <a:gd name="connsiteX106" fmla="*/ 792765 w 9662615"/>
              <a:gd name="connsiteY106" fmla="*/ 1563102 h 1597680"/>
              <a:gd name="connsiteX107" fmla="*/ 669055 w 9662615"/>
              <a:gd name="connsiteY107" fmla="*/ 1543638 h 1597680"/>
              <a:gd name="connsiteX108" fmla="*/ 506152 w 9662615"/>
              <a:gd name="connsiteY108" fmla="*/ 1549124 h 1597680"/>
              <a:gd name="connsiteX109" fmla="*/ 472797 w 9662615"/>
              <a:gd name="connsiteY109" fmla="*/ 1568904 h 1597680"/>
              <a:gd name="connsiteX110" fmla="*/ 427864 w 9662615"/>
              <a:gd name="connsiteY110" fmla="*/ 1580848 h 1597680"/>
              <a:gd name="connsiteX111" fmla="*/ 408381 w 9662615"/>
              <a:gd name="connsiteY111" fmla="*/ 1552940 h 1597680"/>
              <a:gd name="connsiteX112" fmla="*/ 267163 w 9662615"/>
              <a:gd name="connsiteY112" fmla="*/ 1531913 h 1597680"/>
              <a:gd name="connsiteX113" fmla="*/ 196644 w 9662615"/>
              <a:gd name="connsiteY113" fmla="*/ 1524565 h 1597680"/>
              <a:gd name="connsiteX114" fmla="*/ 86819 w 9662615"/>
              <a:gd name="connsiteY114" fmla="*/ 1519517 h 1597680"/>
              <a:gd name="connsiteX115" fmla="*/ 53369 w 9662615"/>
              <a:gd name="connsiteY115" fmla="*/ 1516853 h 1597680"/>
              <a:gd name="connsiteX116" fmla="*/ 2359 w 9662615"/>
              <a:gd name="connsiteY116" fmla="*/ 1515247 h 1597680"/>
              <a:gd name="connsiteX117" fmla="*/ 0 w 9662615"/>
              <a:gd name="connsiteY117" fmla="*/ 1514932 h 1597680"/>
              <a:gd name="connsiteX118" fmla="*/ 0 w 9662615"/>
              <a:gd name="connsiteY118" fmla="*/ 0 h 1597680"/>
              <a:gd name="connsiteX0" fmla="*/ 0 w 9662615"/>
              <a:gd name="connsiteY0" fmla="*/ 0 h 1603753"/>
              <a:gd name="connsiteX1" fmla="*/ 9662615 w 9662615"/>
              <a:gd name="connsiteY1" fmla="*/ 0 h 1603753"/>
              <a:gd name="connsiteX2" fmla="*/ 9662615 w 9662615"/>
              <a:gd name="connsiteY2" fmla="*/ 1280346 h 1603753"/>
              <a:gd name="connsiteX3" fmla="*/ 9658420 w 9662615"/>
              <a:gd name="connsiteY3" fmla="*/ 1280106 h 1603753"/>
              <a:gd name="connsiteX4" fmla="*/ 9469546 w 9662615"/>
              <a:gd name="connsiteY4" fmla="*/ 1289837 h 1603753"/>
              <a:gd name="connsiteX5" fmla="*/ 9385895 w 9662615"/>
              <a:gd name="connsiteY5" fmla="*/ 1269203 h 1603753"/>
              <a:gd name="connsiteX6" fmla="*/ 9144767 w 9662615"/>
              <a:gd name="connsiteY6" fmla="*/ 1264120 h 1603753"/>
              <a:gd name="connsiteX7" fmla="*/ 8837252 w 9662615"/>
              <a:gd name="connsiteY7" fmla="*/ 1350515 h 1603753"/>
              <a:gd name="connsiteX8" fmla="*/ 8705466 w 9662615"/>
              <a:gd name="connsiteY8" fmla="*/ 1342419 h 1603753"/>
              <a:gd name="connsiteX9" fmla="*/ 8652221 w 9662615"/>
              <a:gd name="connsiteY9" fmla="*/ 1326906 h 1603753"/>
              <a:gd name="connsiteX10" fmla="*/ 8632312 w 9662615"/>
              <a:gd name="connsiteY10" fmla="*/ 1326025 h 1603753"/>
              <a:gd name="connsiteX11" fmla="*/ 8591582 w 9662615"/>
              <a:gd name="connsiteY11" fmla="*/ 1341666 h 1603753"/>
              <a:gd name="connsiteX12" fmla="*/ 8537336 w 9662615"/>
              <a:gd name="connsiteY12" fmla="*/ 1341684 h 1603753"/>
              <a:gd name="connsiteX13" fmla="*/ 8472508 w 9662615"/>
              <a:gd name="connsiteY13" fmla="*/ 1363109 h 1603753"/>
              <a:gd name="connsiteX14" fmla="*/ 8258477 w 9662615"/>
              <a:gd name="connsiteY14" fmla="*/ 1370666 h 1603753"/>
              <a:gd name="connsiteX15" fmla="*/ 8197961 w 9662615"/>
              <a:gd name="connsiteY15" fmla="*/ 1392804 h 1603753"/>
              <a:gd name="connsiteX16" fmla="*/ 8171196 w 9662615"/>
              <a:gd name="connsiteY16" fmla="*/ 1397216 h 1603753"/>
              <a:gd name="connsiteX17" fmla="*/ 8127667 w 9662615"/>
              <a:gd name="connsiteY17" fmla="*/ 1418254 h 1603753"/>
              <a:gd name="connsiteX18" fmla="*/ 7974579 w 9662615"/>
              <a:gd name="connsiteY18" fmla="*/ 1383439 h 1603753"/>
              <a:gd name="connsiteX19" fmla="*/ 7768351 w 9662615"/>
              <a:gd name="connsiteY19" fmla="*/ 1395051 h 1603753"/>
              <a:gd name="connsiteX20" fmla="*/ 7635985 w 9662615"/>
              <a:gd name="connsiteY20" fmla="*/ 1386363 h 1603753"/>
              <a:gd name="connsiteX21" fmla="*/ 7466069 w 9662615"/>
              <a:gd name="connsiteY21" fmla="*/ 1377654 h 1603753"/>
              <a:gd name="connsiteX22" fmla="*/ 7355642 w 9662615"/>
              <a:gd name="connsiteY22" fmla="*/ 1407761 h 1603753"/>
              <a:gd name="connsiteX23" fmla="*/ 7151610 w 9662615"/>
              <a:gd name="connsiteY23" fmla="*/ 1397856 h 1603753"/>
              <a:gd name="connsiteX24" fmla="*/ 7082147 w 9662615"/>
              <a:gd name="connsiteY24" fmla="*/ 1406113 h 1603753"/>
              <a:gd name="connsiteX25" fmla="*/ 7014958 w 9662615"/>
              <a:gd name="connsiteY25" fmla="*/ 1396883 h 1603753"/>
              <a:gd name="connsiteX26" fmla="*/ 6907567 w 9662615"/>
              <a:gd name="connsiteY26" fmla="*/ 1419149 h 1603753"/>
              <a:gd name="connsiteX27" fmla="*/ 6748428 w 9662615"/>
              <a:gd name="connsiteY27" fmla="*/ 1420308 h 1603753"/>
              <a:gd name="connsiteX28" fmla="*/ 6654257 w 9662615"/>
              <a:gd name="connsiteY28" fmla="*/ 1424143 h 1603753"/>
              <a:gd name="connsiteX29" fmla="*/ 6620123 w 9662615"/>
              <a:gd name="connsiteY29" fmla="*/ 1430535 h 1603753"/>
              <a:gd name="connsiteX30" fmla="*/ 6571355 w 9662615"/>
              <a:gd name="connsiteY30" fmla="*/ 1436144 h 1603753"/>
              <a:gd name="connsiteX31" fmla="*/ 6486557 w 9662615"/>
              <a:gd name="connsiteY31" fmla="*/ 1449861 h 1603753"/>
              <a:gd name="connsiteX32" fmla="*/ 6370419 w 9662615"/>
              <a:gd name="connsiteY32" fmla="*/ 1461649 h 1603753"/>
              <a:gd name="connsiteX33" fmla="*/ 6278839 w 9662615"/>
              <a:gd name="connsiteY33" fmla="*/ 1449160 h 1603753"/>
              <a:gd name="connsiteX34" fmla="*/ 6272455 w 9662615"/>
              <a:gd name="connsiteY34" fmla="*/ 1453191 h 1603753"/>
              <a:gd name="connsiteX35" fmla="*/ 6212659 w 9662615"/>
              <a:gd name="connsiteY35" fmla="*/ 1454850 h 1603753"/>
              <a:gd name="connsiteX36" fmla="*/ 6069317 w 9662615"/>
              <a:gd name="connsiteY36" fmla="*/ 1445838 h 1603753"/>
              <a:gd name="connsiteX37" fmla="*/ 5878477 w 9662615"/>
              <a:gd name="connsiteY37" fmla="*/ 1439180 h 1603753"/>
              <a:gd name="connsiteX38" fmla="*/ 5838387 w 9662615"/>
              <a:gd name="connsiteY38" fmla="*/ 1444679 h 1603753"/>
              <a:gd name="connsiteX39" fmla="*/ 5771136 w 9662615"/>
              <a:gd name="connsiteY39" fmla="*/ 1453639 h 1603753"/>
              <a:gd name="connsiteX40" fmla="*/ 5724081 w 9662615"/>
              <a:gd name="connsiteY40" fmla="*/ 1470431 h 1603753"/>
              <a:gd name="connsiteX41" fmla="*/ 5666577 w 9662615"/>
              <a:gd name="connsiteY41" fmla="*/ 1473921 h 1603753"/>
              <a:gd name="connsiteX42" fmla="*/ 5649068 w 9662615"/>
              <a:gd name="connsiteY42" fmla="*/ 1461676 h 1603753"/>
              <a:gd name="connsiteX43" fmla="*/ 5588902 w 9662615"/>
              <a:gd name="connsiteY43" fmla="*/ 1469647 h 1603753"/>
              <a:gd name="connsiteX44" fmla="*/ 5498090 w 9662615"/>
              <a:gd name="connsiteY44" fmla="*/ 1483173 h 1603753"/>
              <a:gd name="connsiteX45" fmla="*/ 5444641 w 9662615"/>
              <a:gd name="connsiteY45" fmla="*/ 1487602 h 1603753"/>
              <a:gd name="connsiteX46" fmla="*/ 5299812 w 9662615"/>
              <a:gd name="connsiteY46" fmla="*/ 1503362 h 1603753"/>
              <a:gd name="connsiteX47" fmla="*/ 5213947 w 9662615"/>
              <a:gd name="connsiteY47" fmla="*/ 1516637 h 1603753"/>
              <a:gd name="connsiteX48" fmla="*/ 5090342 w 9662615"/>
              <a:gd name="connsiteY48" fmla="*/ 1546680 h 1603753"/>
              <a:gd name="connsiteX49" fmla="*/ 5129812 w 9662615"/>
              <a:gd name="connsiteY49" fmla="*/ 1521277 h 1603753"/>
              <a:gd name="connsiteX50" fmla="*/ 5059484 w 9662615"/>
              <a:gd name="connsiteY50" fmla="*/ 1546802 h 1603753"/>
              <a:gd name="connsiteX51" fmla="*/ 5038524 w 9662615"/>
              <a:gd name="connsiteY51" fmla="*/ 1545675 h 1603753"/>
              <a:gd name="connsiteX52" fmla="*/ 5026564 w 9662615"/>
              <a:gd name="connsiteY52" fmla="*/ 1545376 h 1603753"/>
              <a:gd name="connsiteX53" fmla="*/ 4969433 w 9662615"/>
              <a:gd name="connsiteY53" fmla="*/ 1550865 h 1603753"/>
              <a:gd name="connsiteX54" fmla="*/ 4929254 w 9662615"/>
              <a:gd name="connsiteY54" fmla="*/ 1563452 h 1603753"/>
              <a:gd name="connsiteX55" fmla="*/ 4871726 w 9662615"/>
              <a:gd name="connsiteY55" fmla="*/ 1570584 h 1603753"/>
              <a:gd name="connsiteX56" fmla="*/ 4843267 w 9662615"/>
              <a:gd name="connsiteY56" fmla="*/ 1561459 h 1603753"/>
              <a:gd name="connsiteX57" fmla="*/ 4821058 w 9662615"/>
              <a:gd name="connsiteY57" fmla="*/ 1553078 h 1603753"/>
              <a:gd name="connsiteX58" fmla="*/ 4791466 w 9662615"/>
              <a:gd name="connsiteY58" fmla="*/ 1561324 h 1603753"/>
              <a:gd name="connsiteX59" fmla="*/ 4784247 w 9662615"/>
              <a:gd name="connsiteY59" fmla="*/ 1562342 h 1603753"/>
              <a:gd name="connsiteX60" fmla="*/ 4743285 w 9662615"/>
              <a:gd name="connsiteY60" fmla="*/ 1597680 h 1603753"/>
              <a:gd name="connsiteX61" fmla="*/ 4697562 w 9662615"/>
              <a:gd name="connsiteY61" fmla="*/ 1551206 h 1603753"/>
              <a:gd name="connsiteX62" fmla="*/ 4662664 w 9662615"/>
              <a:gd name="connsiteY62" fmla="*/ 1573162 h 1603753"/>
              <a:gd name="connsiteX63" fmla="*/ 4603028 w 9662615"/>
              <a:gd name="connsiteY63" fmla="*/ 1568821 h 1603753"/>
              <a:gd name="connsiteX64" fmla="*/ 4541612 w 9662615"/>
              <a:gd name="connsiteY64" fmla="*/ 1545262 h 1603753"/>
              <a:gd name="connsiteX65" fmla="*/ 4422155 w 9662615"/>
              <a:gd name="connsiteY65" fmla="*/ 1542059 h 1603753"/>
              <a:gd name="connsiteX66" fmla="*/ 4221826 w 9662615"/>
              <a:gd name="connsiteY66" fmla="*/ 1508923 h 1603753"/>
              <a:gd name="connsiteX67" fmla="*/ 4096601 w 9662615"/>
              <a:gd name="connsiteY67" fmla="*/ 1521563 h 1603753"/>
              <a:gd name="connsiteX68" fmla="*/ 3970635 w 9662615"/>
              <a:gd name="connsiteY68" fmla="*/ 1544815 h 1603753"/>
              <a:gd name="connsiteX69" fmla="*/ 3833906 w 9662615"/>
              <a:gd name="connsiteY69" fmla="*/ 1516637 h 1603753"/>
              <a:gd name="connsiteX70" fmla="*/ 3696258 w 9662615"/>
              <a:gd name="connsiteY70" fmla="*/ 1537563 h 1603753"/>
              <a:gd name="connsiteX71" fmla="*/ 3594070 w 9662615"/>
              <a:gd name="connsiteY71" fmla="*/ 1509422 h 1603753"/>
              <a:gd name="connsiteX72" fmla="*/ 3565233 w 9662615"/>
              <a:gd name="connsiteY72" fmla="*/ 1515122 h 1603753"/>
              <a:gd name="connsiteX73" fmla="*/ 3560267 w 9662615"/>
              <a:gd name="connsiteY73" fmla="*/ 1516288 h 1603753"/>
              <a:gd name="connsiteX74" fmla="*/ 3540258 w 9662615"/>
              <a:gd name="connsiteY74" fmla="*/ 1516976 h 1603753"/>
              <a:gd name="connsiteX75" fmla="*/ 3534780 w 9662615"/>
              <a:gd name="connsiteY75" fmla="*/ 1522141 h 1603753"/>
              <a:gd name="connsiteX76" fmla="*/ 3504783 w 9662615"/>
              <a:gd name="connsiteY76" fmla="*/ 1526739 h 1603753"/>
              <a:gd name="connsiteX77" fmla="*/ 3430805 w 9662615"/>
              <a:gd name="connsiteY77" fmla="*/ 1542521 h 1603753"/>
              <a:gd name="connsiteX78" fmla="*/ 3292707 w 9662615"/>
              <a:gd name="connsiteY78" fmla="*/ 1520490 h 1603753"/>
              <a:gd name="connsiteX79" fmla="*/ 3187872 w 9662615"/>
              <a:gd name="connsiteY79" fmla="*/ 1519991 h 1603753"/>
              <a:gd name="connsiteX80" fmla="*/ 3148026 w 9662615"/>
              <a:gd name="connsiteY80" fmla="*/ 1524777 h 1603753"/>
              <a:gd name="connsiteX81" fmla="*/ 3092394 w 9662615"/>
              <a:gd name="connsiteY81" fmla="*/ 1528115 h 1603753"/>
              <a:gd name="connsiteX82" fmla="*/ 2994200 w 9662615"/>
              <a:gd name="connsiteY82" fmla="*/ 1537857 h 1603753"/>
              <a:gd name="connsiteX83" fmla="*/ 2862301 w 9662615"/>
              <a:gd name="connsiteY83" fmla="*/ 1544250 h 1603753"/>
              <a:gd name="connsiteX84" fmla="*/ 2766335 w 9662615"/>
              <a:gd name="connsiteY84" fmla="*/ 1527662 h 1603753"/>
              <a:gd name="connsiteX85" fmla="*/ 2757836 w 9662615"/>
              <a:gd name="connsiteY85" fmla="*/ 1531371 h 1603753"/>
              <a:gd name="connsiteX86" fmla="*/ 2691555 w 9662615"/>
              <a:gd name="connsiteY86" fmla="*/ 1530283 h 1603753"/>
              <a:gd name="connsiteX87" fmla="*/ 2491676 w 9662615"/>
              <a:gd name="connsiteY87" fmla="*/ 1500859 h 1603753"/>
              <a:gd name="connsiteX88" fmla="*/ 2378036 w 9662615"/>
              <a:gd name="connsiteY88" fmla="*/ 1520645 h 1603753"/>
              <a:gd name="connsiteX89" fmla="*/ 2284269 w 9662615"/>
              <a:gd name="connsiteY89" fmla="*/ 1503068 h 1603753"/>
              <a:gd name="connsiteX90" fmla="*/ 2207104 w 9662615"/>
              <a:gd name="connsiteY90" fmla="*/ 1508888 h 1603753"/>
              <a:gd name="connsiteX91" fmla="*/ 2149226 w 9662615"/>
              <a:gd name="connsiteY91" fmla="*/ 1523409 h 1603753"/>
              <a:gd name="connsiteX92" fmla="*/ 2084783 w 9662615"/>
              <a:gd name="connsiteY92" fmla="*/ 1524245 h 1603753"/>
              <a:gd name="connsiteX93" fmla="*/ 2070075 w 9662615"/>
              <a:gd name="connsiteY93" fmla="*/ 1511285 h 1603753"/>
              <a:gd name="connsiteX94" fmla="*/ 2001057 w 9662615"/>
              <a:gd name="connsiteY94" fmla="*/ 1516449 h 1603753"/>
              <a:gd name="connsiteX95" fmla="*/ 1896330 w 9662615"/>
              <a:gd name="connsiteY95" fmla="*/ 1525725 h 1603753"/>
              <a:gd name="connsiteX96" fmla="*/ 1835994 w 9662615"/>
              <a:gd name="connsiteY96" fmla="*/ 1527678 h 1603753"/>
              <a:gd name="connsiteX97" fmla="*/ 1671119 w 9662615"/>
              <a:gd name="connsiteY97" fmla="*/ 1536701 h 1603753"/>
              <a:gd name="connsiteX98" fmla="*/ 1601337 w 9662615"/>
              <a:gd name="connsiteY98" fmla="*/ 1548552 h 1603753"/>
              <a:gd name="connsiteX99" fmla="*/ 1407755 w 9662615"/>
              <a:gd name="connsiteY99" fmla="*/ 1571444 h 1603753"/>
              <a:gd name="connsiteX100" fmla="*/ 1271994 w 9662615"/>
              <a:gd name="connsiteY100" fmla="*/ 1579471 h 1603753"/>
              <a:gd name="connsiteX101" fmla="*/ 1249226 w 9662615"/>
              <a:gd name="connsiteY101" fmla="*/ 1583140 h 1603753"/>
              <a:gd name="connsiteX102" fmla="*/ 1217719 w 9662615"/>
              <a:gd name="connsiteY102" fmla="*/ 1580863 h 1603753"/>
              <a:gd name="connsiteX103" fmla="*/ 1091432 w 9662615"/>
              <a:gd name="connsiteY103" fmla="*/ 1571003 h 1603753"/>
              <a:gd name="connsiteX104" fmla="*/ 992039 w 9662615"/>
              <a:gd name="connsiteY104" fmla="*/ 1556662 h 1603753"/>
              <a:gd name="connsiteX105" fmla="*/ 868264 w 9662615"/>
              <a:gd name="connsiteY105" fmla="*/ 1566392 h 1603753"/>
              <a:gd name="connsiteX106" fmla="*/ 792765 w 9662615"/>
              <a:gd name="connsiteY106" fmla="*/ 1563102 h 1603753"/>
              <a:gd name="connsiteX107" fmla="*/ 669055 w 9662615"/>
              <a:gd name="connsiteY107" fmla="*/ 1543638 h 1603753"/>
              <a:gd name="connsiteX108" fmla="*/ 506152 w 9662615"/>
              <a:gd name="connsiteY108" fmla="*/ 1549124 h 1603753"/>
              <a:gd name="connsiteX109" fmla="*/ 472797 w 9662615"/>
              <a:gd name="connsiteY109" fmla="*/ 1568904 h 1603753"/>
              <a:gd name="connsiteX110" fmla="*/ 427864 w 9662615"/>
              <a:gd name="connsiteY110" fmla="*/ 1580848 h 1603753"/>
              <a:gd name="connsiteX111" fmla="*/ 408381 w 9662615"/>
              <a:gd name="connsiteY111" fmla="*/ 1552940 h 1603753"/>
              <a:gd name="connsiteX112" fmla="*/ 267163 w 9662615"/>
              <a:gd name="connsiteY112" fmla="*/ 1531913 h 1603753"/>
              <a:gd name="connsiteX113" fmla="*/ 196644 w 9662615"/>
              <a:gd name="connsiteY113" fmla="*/ 1524565 h 1603753"/>
              <a:gd name="connsiteX114" fmla="*/ 86819 w 9662615"/>
              <a:gd name="connsiteY114" fmla="*/ 1519517 h 1603753"/>
              <a:gd name="connsiteX115" fmla="*/ 53369 w 9662615"/>
              <a:gd name="connsiteY115" fmla="*/ 1516853 h 1603753"/>
              <a:gd name="connsiteX116" fmla="*/ 2359 w 9662615"/>
              <a:gd name="connsiteY116" fmla="*/ 1515247 h 1603753"/>
              <a:gd name="connsiteX117" fmla="*/ 0 w 9662615"/>
              <a:gd name="connsiteY117" fmla="*/ 1514932 h 1603753"/>
              <a:gd name="connsiteX118" fmla="*/ 0 w 9662615"/>
              <a:gd name="connsiteY118" fmla="*/ 0 h 1603753"/>
              <a:gd name="connsiteX0" fmla="*/ 0 w 9662615"/>
              <a:gd name="connsiteY0" fmla="*/ 0 h 1603753"/>
              <a:gd name="connsiteX1" fmla="*/ 9662615 w 9662615"/>
              <a:gd name="connsiteY1" fmla="*/ 0 h 1603753"/>
              <a:gd name="connsiteX2" fmla="*/ 9662615 w 9662615"/>
              <a:gd name="connsiteY2" fmla="*/ 1280346 h 1603753"/>
              <a:gd name="connsiteX3" fmla="*/ 9658420 w 9662615"/>
              <a:gd name="connsiteY3" fmla="*/ 1280106 h 1603753"/>
              <a:gd name="connsiteX4" fmla="*/ 9469546 w 9662615"/>
              <a:gd name="connsiteY4" fmla="*/ 1289837 h 1603753"/>
              <a:gd name="connsiteX5" fmla="*/ 9385895 w 9662615"/>
              <a:gd name="connsiteY5" fmla="*/ 1269203 h 1603753"/>
              <a:gd name="connsiteX6" fmla="*/ 9144767 w 9662615"/>
              <a:gd name="connsiteY6" fmla="*/ 1264120 h 1603753"/>
              <a:gd name="connsiteX7" fmla="*/ 8837252 w 9662615"/>
              <a:gd name="connsiteY7" fmla="*/ 1350515 h 1603753"/>
              <a:gd name="connsiteX8" fmla="*/ 8705466 w 9662615"/>
              <a:gd name="connsiteY8" fmla="*/ 1342419 h 1603753"/>
              <a:gd name="connsiteX9" fmla="*/ 8652221 w 9662615"/>
              <a:gd name="connsiteY9" fmla="*/ 1326906 h 1603753"/>
              <a:gd name="connsiteX10" fmla="*/ 8632312 w 9662615"/>
              <a:gd name="connsiteY10" fmla="*/ 1326025 h 1603753"/>
              <a:gd name="connsiteX11" fmla="*/ 8591582 w 9662615"/>
              <a:gd name="connsiteY11" fmla="*/ 1341666 h 1603753"/>
              <a:gd name="connsiteX12" fmla="*/ 8537336 w 9662615"/>
              <a:gd name="connsiteY12" fmla="*/ 1341684 h 1603753"/>
              <a:gd name="connsiteX13" fmla="*/ 8472508 w 9662615"/>
              <a:gd name="connsiteY13" fmla="*/ 1363109 h 1603753"/>
              <a:gd name="connsiteX14" fmla="*/ 8258477 w 9662615"/>
              <a:gd name="connsiteY14" fmla="*/ 1370666 h 1603753"/>
              <a:gd name="connsiteX15" fmla="*/ 8197961 w 9662615"/>
              <a:gd name="connsiteY15" fmla="*/ 1392804 h 1603753"/>
              <a:gd name="connsiteX16" fmla="*/ 8171196 w 9662615"/>
              <a:gd name="connsiteY16" fmla="*/ 1397216 h 1603753"/>
              <a:gd name="connsiteX17" fmla="*/ 8127667 w 9662615"/>
              <a:gd name="connsiteY17" fmla="*/ 1418254 h 1603753"/>
              <a:gd name="connsiteX18" fmla="*/ 7974579 w 9662615"/>
              <a:gd name="connsiteY18" fmla="*/ 1383439 h 1603753"/>
              <a:gd name="connsiteX19" fmla="*/ 7768351 w 9662615"/>
              <a:gd name="connsiteY19" fmla="*/ 1395051 h 1603753"/>
              <a:gd name="connsiteX20" fmla="*/ 7635985 w 9662615"/>
              <a:gd name="connsiteY20" fmla="*/ 1386363 h 1603753"/>
              <a:gd name="connsiteX21" fmla="*/ 7466069 w 9662615"/>
              <a:gd name="connsiteY21" fmla="*/ 1377654 h 1603753"/>
              <a:gd name="connsiteX22" fmla="*/ 7355642 w 9662615"/>
              <a:gd name="connsiteY22" fmla="*/ 1407761 h 1603753"/>
              <a:gd name="connsiteX23" fmla="*/ 7151610 w 9662615"/>
              <a:gd name="connsiteY23" fmla="*/ 1397856 h 1603753"/>
              <a:gd name="connsiteX24" fmla="*/ 7082147 w 9662615"/>
              <a:gd name="connsiteY24" fmla="*/ 1406113 h 1603753"/>
              <a:gd name="connsiteX25" fmla="*/ 7014958 w 9662615"/>
              <a:gd name="connsiteY25" fmla="*/ 1396883 h 1603753"/>
              <a:gd name="connsiteX26" fmla="*/ 6907567 w 9662615"/>
              <a:gd name="connsiteY26" fmla="*/ 1419149 h 1603753"/>
              <a:gd name="connsiteX27" fmla="*/ 6748428 w 9662615"/>
              <a:gd name="connsiteY27" fmla="*/ 1420308 h 1603753"/>
              <a:gd name="connsiteX28" fmla="*/ 6654257 w 9662615"/>
              <a:gd name="connsiteY28" fmla="*/ 1424143 h 1603753"/>
              <a:gd name="connsiteX29" fmla="*/ 6620123 w 9662615"/>
              <a:gd name="connsiteY29" fmla="*/ 1430535 h 1603753"/>
              <a:gd name="connsiteX30" fmla="*/ 6571355 w 9662615"/>
              <a:gd name="connsiteY30" fmla="*/ 1436144 h 1603753"/>
              <a:gd name="connsiteX31" fmla="*/ 6486557 w 9662615"/>
              <a:gd name="connsiteY31" fmla="*/ 1449861 h 1603753"/>
              <a:gd name="connsiteX32" fmla="*/ 6370419 w 9662615"/>
              <a:gd name="connsiteY32" fmla="*/ 1461649 h 1603753"/>
              <a:gd name="connsiteX33" fmla="*/ 6278839 w 9662615"/>
              <a:gd name="connsiteY33" fmla="*/ 1449160 h 1603753"/>
              <a:gd name="connsiteX34" fmla="*/ 6272455 w 9662615"/>
              <a:gd name="connsiteY34" fmla="*/ 1453191 h 1603753"/>
              <a:gd name="connsiteX35" fmla="*/ 6212659 w 9662615"/>
              <a:gd name="connsiteY35" fmla="*/ 1454850 h 1603753"/>
              <a:gd name="connsiteX36" fmla="*/ 6069317 w 9662615"/>
              <a:gd name="connsiteY36" fmla="*/ 1445838 h 1603753"/>
              <a:gd name="connsiteX37" fmla="*/ 5878477 w 9662615"/>
              <a:gd name="connsiteY37" fmla="*/ 1439180 h 1603753"/>
              <a:gd name="connsiteX38" fmla="*/ 5838387 w 9662615"/>
              <a:gd name="connsiteY38" fmla="*/ 1444679 h 1603753"/>
              <a:gd name="connsiteX39" fmla="*/ 5771136 w 9662615"/>
              <a:gd name="connsiteY39" fmla="*/ 1453639 h 1603753"/>
              <a:gd name="connsiteX40" fmla="*/ 5724081 w 9662615"/>
              <a:gd name="connsiteY40" fmla="*/ 1470431 h 1603753"/>
              <a:gd name="connsiteX41" fmla="*/ 5666577 w 9662615"/>
              <a:gd name="connsiteY41" fmla="*/ 1473921 h 1603753"/>
              <a:gd name="connsiteX42" fmla="*/ 5649068 w 9662615"/>
              <a:gd name="connsiteY42" fmla="*/ 1461676 h 1603753"/>
              <a:gd name="connsiteX43" fmla="*/ 5588902 w 9662615"/>
              <a:gd name="connsiteY43" fmla="*/ 1469647 h 1603753"/>
              <a:gd name="connsiteX44" fmla="*/ 5498090 w 9662615"/>
              <a:gd name="connsiteY44" fmla="*/ 1483173 h 1603753"/>
              <a:gd name="connsiteX45" fmla="*/ 5444641 w 9662615"/>
              <a:gd name="connsiteY45" fmla="*/ 1487602 h 1603753"/>
              <a:gd name="connsiteX46" fmla="*/ 5299812 w 9662615"/>
              <a:gd name="connsiteY46" fmla="*/ 1503362 h 1603753"/>
              <a:gd name="connsiteX47" fmla="*/ 5213947 w 9662615"/>
              <a:gd name="connsiteY47" fmla="*/ 1516637 h 1603753"/>
              <a:gd name="connsiteX48" fmla="*/ 5090342 w 9662615"/>
              <a:gd name="connsiteY48" fmla="*/ 1546680 h 1603753"/>
              <a:gd name="connsiteX49" fmla="*/ 5129812 w 9662615"/>
              <a:gd name="connsiteY49" fmla="*/ 1521277 h 1603753"/>
              <a:gd name="connsiteX50" fmla="*/ 5059484 w 9662615"/>
              <a:gd name="connsiteY50" fmla="*/ 1546802 h 1603753"/>
              <a:gd name="connsiteX51" fmla="*/ 5038524 w 9662615"/>
              <a:gd name="connsiteY51" fmla="*/ 1545675 h 1603753"/>
              <a:gd name="connsiteX52" fmla="*/ 5026564 w 9662615"/>
              <a:gd name="connsiteY52" fmla="*/ 1545376 h 1603753"/>
              <a:gd name="connsiteX53" fmla="*/ 4969433 w 9662615"/>
              <a:gd name="connsiteY53" fmla="*/ 1550865 h 1603753"/>
              <a:gd name="connsiteX54" fmla="*/ 4929254 w 9662615"/>
              <a:gd name="connsiteY54" fmla="*/ 1563452 h 1603753"/>
              <a:gd name="connsiteX55" fmla="*/ 4871726 w 9662615"/>
              <a:gd name="connsiteY55" fmla="*/ 1570584 h 1603753"/>
              <a:gd name="connsiteX56" fmla="*/ 4843267 w 9662615"/>
              <a:gd name="connsiteY56" fmla="*/ 1561459 h 1603753"/>
              <a:gd name="connsiteX57" fmla="*/ 4821058 w 9662615"/>
              <a:gd name="connsiteY57" fmla="*/ 1553078 h 1603753"/>
              <a:gd name="connsiteX58" fmla="*/ 4791466 w 9662615"/>
              <a:gd name="connsiteY58" fmla="*/ 1561324 h 1603753"/>
              <a:gd name="connsiteX59" fmla="*/ 4784247 w 9662615"/>
              <a:gd name="connsiteY59" fmla="*/ 1562342 h 1603753"/>
              <a:gd name="connsiteX60" fmla="*/ 4743285 w 9662615"/>
              <a:gd name="connsiteY60" fmla="*/ 1597680 h 1603753"/>
              <a:gd name="connsiteX61" fmla="*/ 4697562 w 9662615"/>
              <a:gd name="connsiteY61" fmla="*/ 1551206 h 1603753"/>
              <a:gd name="connsiteX62" fmla="*/ 4662664 w 9662615"/>
              <a:gd name="connsiteY62" fmla="*/ 1573162 h 1603753"/>
              <a:gd name="connsiteX63" fmla="*/ 4603028 w 9662615"/>
              <a:gd name="connsiteY63" fmla="*/ 1568821 h 1603753"/>
              <a:gd name="connsiteX64" fmla="*/ 4541612 w 9662615"/>
              <a:gd name="connsiteY64" fmla="*/ 1545262 h 1603753"/>
              <a:gd name="connsiteX65" fmla="*/ 4422155 w 9662615"/>
              <a:gd name="connsiteY65" fmla="*/ 1542059 h 1603753"/>
              <a:gd name="connsiteX66" fmla="*/ 4221826 w 9662615"/>
              <a:gd name="connsiteY66" fmla="*/ 1508923 h 1603753"/>
              <a:gd name="connsiteX67" fmla="*/ 4096601 w 9662615"/>
              <a:gd name="connsiteY67" fmla="*/ 1521563 h 1603753"/>
              <a:gd name="connsiteX68" fmla="*/ 3970635 w 9662615"/>
              <a:gd name="connsiteY68" fmla="*/ 1544815 h 1603753"/>
              <a:gd name="connsiteX69" fmla="*/ 3833906 w 9662615"/>
              <a:gd name="connsiteY69" fmla="*/ 1516637 h 1603753"/>
              <a:gd name="connsiteX70" fmla="*/ 3696258 w 9662615"/>
              <a:gd name="connsiteY70" fmla="*/ 1537563 h 1603753"/>
              <a:gd name="connsiteX71" fmla="*/ 3594070 w 9662615"/>
              <a:gd name="connsiteY71" fmla="*/ 1509422 h 1603753"/>
              <a:gd name="connsiteX72" fmla="*/ 3565233 w 9662615"/>
              <a:gd name="connsiteY72" fmla="*/ 1515122 h 1603753"/>
              <a:gd name="connsiteX73" fmla="*/ 3560267 w 9662615"/>
              <a:gd name="connsiteY73" fmla="*/ 1516288 h 1603753"/>
              <a:gd name="connsiteX74" fmla="*/ 3540258 w 9662615"/>
              <a:gd name="connsiteY74" fmla="*/ 1516976 h 1603753"/>
              <a:gd name="connsiteX75" fmla="*/ 3534780 w 9662615"/>
              <a:gd name="connsiteY75" fmla="*/ 1522141 h 1603753"/>
              <a:gd name="connsiteX76" fmla="*/ 3504783 w 9662615"/>
              <a:gd name="connsiteY76" fmla="*/ 1526739 h 1603753"/>
              <a:gd name="connsiteX77" fmla="*/ 3430805 w 9662615"/>
              <a:gd name="connsiteY77" fmla="*/ 1542521 h 1603753"/>
              <a:gd name="connsiteX78" fmla="*/ 3292707 w 9662615"/>
              <a:gd name="connsiteY78" fmla="*/ 1520490 h 1603753"/>
              <a:gd name="connsiteX79" fmla="*/ 3187872 w 9662615"/>
              <a:gd name="connsiteY79" fmla="*/ 1519991 h 1603753"/>
              <a:gd name="connsiteX80" fmla="*/ 3148026 w 9662615"/>
              <a:gd name="connsiteY80" fmla="*/ 1524777 h 1603753"/>
              <a:gd name="connsiteX81" fmla="*/ 3092394 w 9662615"/>
              <a:gd name="connsiteY81" fmla="*/ 1528115 h 1603753"/>
              <a:gd name="connsiteX82" fmla="*/ 2994200 w 9662615"/>
              <a:gd name="connsiteY82" fmla="*/ 1537857 h 1603753"/>
              <a:gd name="connsiteX83" fmla="*/ 2862301 w 9662615"/>
              <a:gd name="connsiteY83" fmla="*/ 1544250 h 1603753"/>
              <a:gd name="connsiteX84" fmla="*/ 2766335 w 9662615"/>
              <a:gd name="connsiteY84" fmla="*/ 1527662 h 1603753"/>
              <a:gd name="connsiteX85" fmla="*/ 2757836 w 9662615"/>
              <a:gd name="connsiteY85" fmla="*/ 1531371 h 1603753"/>
              <a:gd name="connsiteX86" fmla="*/ 2691555 w 9662615"/>
              <a:gd name="connsiteY86" fmla="*/ 1530283 h 1603753"/>
              <a:gd name="connsiteX87" fmla="*/ 2491676 w 9662615"/>
              <a:gd name="connsiteY87" fmla="*/ 1500859 h 1603753"/>
              <a:gd name="connsiteX88" fmla="*/ 2378036 w 9662615"/>
              <a:gd name="connsiteY88" fmla="*/ 1520645 h 1603753"/>
              <a:gd name="connsiteX89" fmla="*/ 2284269 w 9662615"/>
              <a:gd name="connsiteY89" fmla="*/ 1503068 h 1603753"/>
              <a:gd name="connsiteX90" fmla="*/ 2207104 w 9662615"/>
              <a:gd name="connsiteY90" fmla="*/ 1508888 h 1603753"/>
              <a:gd name="connsiteX91" fmla="*/ 2149226 w 9662615"/>
              <a:gd name="connsiteY91" fmla="*/ 1523409 h 1603753"/>
              <a:gd name="connsiteX92" fmla="*/ 2084783 w 9662615"/>
              <a:gd name="connsiteY92" fmla="*/ 1524245 h 1603753"/>
              <a:gd name="connsiteX93" fmla="*/ 2070075 w 9662615"/>
              <a:gd name="connsiteY93" fmla="*/ 1511285 h 1603753"/>
              <a:gd name="connsiteX94" fmla="*/ 2001057 w 9662615"/>
              <a:gd name="connsiteY94" fmla="*/ 1516449 h 1603753"/>
              <a:gd name="connsiteX95" fmla="*/ 1896330 w 9662615"/>
              <a:gd name="connsiteY95" fmla="*/ 1525725 h 1603753"/>
              <a:gd name="connsiteX96" fmla="*/ 1835994 w 9662615"/>
              <a:gd name="connsiteY96" fmla="*/ 1527678 h 1603753"/>
              <a:gd name="connsiteX97" fmla="*/ 1671119 w 9662615"/>
              <a:gd name="connsiteY97" fmla="*/ 1536701 h 1603753"/>
              <a:gd name="connsiteX98" fmla="*/ 1601337 w 9662615"/>
              <a:gd name="connsiteY98" fmla="*/ 1548552 h 1603753"/>
              <a:gd name="connsiteX99" fmla="*/ 1407755 w 9662615"/>
              <a:gd name="connsiteY99" fmla="*/ 1571444 h 1603753"/>
              <a:gd name="connsiteX100" fmla="*/ 1271994 w 9662615"/>
              <a:gd name="connsiteY100" fmla="*/ 1579471 h 1603753"/>
              <a:gd name="connsiteX101" fmla="*/ 1249226 w 9662615"/>
              <a:gd name="connsiteY101" fmla="*/ 1583140 h 1603753"/>
              <a:gd name="connsiteX102" fmla="*/ 1217719 w 9662615"/>
              <a:gd name="connsiteY102" fmla="*/ 1580863 h 1603753"/>
              <a:gd name="connsiteX103" fmla="*/ 1091432 w 9662615"/>
              <a:gd name="connsiteY103" fmla="*/ 1571003 h 1603753"/>
              <a:gd name="connsiteX104" fmla="*/ 992039 w 9662615"/>
              <a:gd name="connsiteY104" fmla="*/ 1556662 h 1603753"/>
              <a:gd name="connsiteX105" fmla="*/ 868264 w 9662615"/>
              <a:gd name="connsiteY105" fmla="*/ 1566392 h 1603753"/>
              <a:gd name="connsiteX106" fmla="*/ 792765 w 9662615"/>
              <a:gd name="connsiteY106" fmla="*/ 1563102 h 1603753"/>
              <a:gd name="connsiteX107" fmla="*/ 669055 w 9662615"/>
              <a:gd name="connsiteY107" fmla="*/ 1543638 h 1603753"/>
              <a:gd name="connsiteX108" fmla="*/ 506152 w 9662615"/>
              <a:gd name="connsiteY108" fmla="*/ 1549124 h 1603753"/>
              <a:gd name="connsiteX109" fmla="*/ 472797 w 9662615"/>
              <a:gd name="connsiteY109" fmla="*/ 1568904 h 1603753"/>
              <a:gd name="connsiteX110" fmla="*/ 427864 w 9662615"/>
              <a:gd name="connsiteY110" fmla="*/ 1580848 h 1603753"/>
              <a:gd name="connsiteX111" fmla="*/ 408381 w 9662615"/>
              <a:gd name="connsiteY111" fmla="*/ 1552940 h 1603753"/>
              <a:gd name="connsiteX112" fmla="*/ 267163 w 9662615"/>
              <a:gd name="connsiteY112" fmla="*/ 1531913 h 1603753"/>
              <a:gd name="connsiteX113" fmla="*/ 196644 w 9662615"/>
              <a:gd name="connsiteY113" fmla="*/ 1524565 h 1603753"/>
              <a:gd name="connsiteX114" fmla="*/ 86819 w 9662615"/>
              <a:gd name="connsiteY114" fmla="*/ 1519517 h 1603753"/>
              <a:gd name="connsiteX115" fmla="*/ 53369 w 9662615"/>
              <a:gd name="connsiteY115" fmla="*/ 1516853 h 1603753"/>
              <a:gd name="connsiteX116" fmla="*/ 2359 w 9662615"/>
              <a:gd name="connsiteY116" fmla="*/ 1515247 h 1603753"/>
              <a:gd name="connsiteX117" fmla="*/ 0 w 9662615"/>
              <a:gd name="connsiteY117" fmla="*/ 1514932 h 1603753"/>
              <a:gd name="connsiteX118" fmla="*/ 0 w 9662615"/>
              <a:gd name="connsiteY118" fmla="*/ 0 h 1603753"/>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41612 w 9662615"/>
              <a:gd name="connsiteY64" fmla="*/ 1545262 h 1583140"/>
              <a:gd name="connsiteX65" fmla="*/ 4422155 w 9662615"/>
              <a:gd name="connsiteY65" fmla="*/ 1542059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41612 w 9662615"/>
              <a:gd name="connsiteY64" fmla="*/ 1545262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603028 w 9662615"/>
              <a:gd name="connsiteY63" fmla="*/ 1568821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595077 w 9662615"/>
              <a:gd name="connsiteY63" fmla="*/ 1552918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595077 w 9662615"/>
              <a:gd name="connsiteY63" fmla="*/ 1552918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62664 w 9662615"/>
              <a:gd name="connsiteY62" fmla="*/ 1573162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8923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3970635 w 9662615"/>
              <a:gd name="connsiteY68" fmla="*/ 1544815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3966659 w 9662615"/>
              <a:gd name="connsiteY68" fmla="*/ 1528913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96499"/>
              <a:gd name="connsiteX1" fmla="*/ 9662615 w 9662615"/>
              <a:gd name="connsiteY1" fmla="*/ 0 h 1596499"/>
              <a:gd name="connsiteX2" fmla="*/ 9662615 w 9662615"/>
              <a:gd name="connsiteY2" fmla="*/ 1280346 h 1596499"/>
              <a:gd name="connsiteX3" fmla="*/ 9658420 w 9662615"/>
              <a:gd name="connsiteY3" fmla="*/ 1280106 h 1596499"/>
              <a:gd name="connsiteX4" fmla="*/ 9469546 w 9662615"/>
              <a:gd name="connsiteY4" fmla="*/ 1289837 h 1596499"/>
              <a:gd name="connsiteX5" fmla="*/ 9385895 w 9662615"/>
              <a:gd name="connsiteY5" fmla="*/ 1269203 h 1596499"/>
              <a:gd name="connsiteX6" fmla="*/ 9144767 w 9662615"/>
              <a:gd name="connsiteY6" fmla="*/ 1264120 h 1596499"/>
              <a:gd name="connsiteX7" fmla="*/ 8837252 w 9662615"/>
              <a:gd name="connsiteY7" fmla="*/ 1350515 h 1596499"/>
              <a:gd name="connsiteX8" fmla="*/ 8705466 w 9662615"/>
              <a:gd name="connsiteY8" fmla="*/ 1342419 h 1596499"/>
              <a:gd name="connsiteX9" fmla="*/ 8652221 w 9662615"/>
              <a:gd name="connsiteY9" fmla="*/ 1326906 h 1596499"/>
              <a:gd name="connsiteX10" fmla="*/ 8632312 w 9662615"/>
              <a:gd name="connsiteY10" fmla="*/ 1326025 h 1596499"/>
              <a:gd name="connsiteX11" fmla="*/ 8591582 w 9662615"/>
              <a:gd name="connsiteY11" fmla="*/ 1341666 h 1596499"/>
              <a:gd name="connsiteX12" fmla="*/ 8537336 w 9662615"/>
              <a:gd name="connsiteY12" fmla="*/ 1341684 h 1596499"/>
              <a:gd name="connsiteX13" fmla="*/ 8472508 w 9662615"/>
              <a:gd name="connsiteY13" fmla="*/ 1363109 h 1596499"/>
              <a:gd name="connsiteX14" fmla="*/ 8258477 w 9662615"/>
              <a:gd name="connsiteY14" fmla="*/ 1370666 h 1596499"/>
              <a:gd name="connsiteX15" fmla="*/ 8197961 w 9662615"/>
              <a:gd name="connsiteY15" fmla="*/ 1392804 h 1596499"/>
              <a:gd name="connsiteX16" fmla="*/ 8171196 w 9662615"/>
              <a:gd name="connsiteY16" fmla="*/ 1397216 h 1596499"/>
              <a:gd name="connsiteX17" fmla="*/ 8127667 w 9662615"/>
              <a:gd name="connsiteY17" fmla="*/ 1418254 h 1596499"/>
              <a:gd name="connsiteX18" fmla="*/ 7974579 w 9662615"/>
              <a:gd name="connsiteY18" fmla="*/ 1383439 h 1596499"/>
              <a:gd name="connsiteX19" fmla="*/ 7768351 w 9662615"/>
              <a:gd name="connsiteY19" fmla="*/ 1395051 h 1596499"/>
              <a:gd name="connsiteX20" fmla="*/ 7635985 w 9662615"/>
              <a:gd name="connsiteY20" fmla="*/ 1386363 h 1596499"/>
              <a:gd name="connsiteX21" fmla="*/ 7466069 w 9662615"/>
              <a:gd name="connsiteY21" fmla="*/ 1377654 h 1596499"/>
              <a:gd name="connsiteX22" fmla="*/ 7355642 w 9662615"/>
              <a:gd name="connsiteY22" fmla="*/ 1407761 h 1596499"/>
              <a:gd name="connsiteX23" fmla="*/ 7151610 w 9662615"/>
              <a:gd name="connsiteY23" fmla="*/ 1397856 h 1596499"/>
              <a:gd name="connsiteX24" fmla="*/ 7082147 w 9662615"/>
              <a:gd name="connsiteY24" fmla="*/ 1406113 h 1596499"/>
              <a:gd name="connsiteX25" fmla="*/ 7014958 w 9662615"/>
              <a:gd name="connsiteY25" fmla="*/ 1396883 h 1596499"/>
              <a:gd name="connsiteX26" fmla="*/ 6907567 w 9662615"/>
              <a:gd name="connsiteY26" fmla="*/ 1419149 h 1596499"/>
              <a:gd name="connsiteX27" fmla="*/ 6748428 w 9662615"/>
              <a:gd name="connsiteY27" fmla="*/ 1420308 h 1596499"/>
              <a:gd name="connsiteX28" fmla="*/ 6654257 w 9662615"/>
              <a:gd name="connsiteY28" fmla="*/ 1424143 h 1596499"/>
              <a:gd name="connsiteX29" fmla="*/ 6620123 w 9662615"/>
              <a:gd name="connsiteY29" fmla="*/ 1430535 h 1596499"/>
              <a:gd name="connsiteX30" fmla="*/ 6571355 w 9662615"/>
              <a:gd name="connsiteY30" fmla="*/ 1436144 h 1596499"/>
              <a:gd name="connsiteX31" fmla="*/ 6486557 w 9662615"/>
              <a:gd name="connsiteY31" fmla="*/ 1449861 h 1596499"/>
              <a:gd name="connsiteX32" fmla="*/ 6370419 w 9662615"/>
              <a:gd name="connsiteY32" fmla="*/ 1461649 h 1596499"/>
              <a:gd name="connsiteX33" fmla="*/ 6278839 w 9662615"/>
              <a:gd name="connsiteY33" fmla="*/ 1449160 h 1596499"/>
              <a:gd name="connsiteX34" fmla="*/ 6272455 w 9662615"/>
              <a:gd name="connsiteY34" fmla="*/ 1453191 h 1596499"/>
              <a:gd name="connsiteX35" fmla="*/ 6212659 w 9662615"/>
              <a:gd name="connsiteY35" fmla="*/ 1454850 h 1596499"/>
              <a:gd name="connsiteX36" fmla="*/ 6069317 w 9662615"/>
              <a:gd name="connsiteY36" fmla="*/ 1445838 h 1596499"/>
              <a:gd name="connsiteX37" fmla="*/ 5878477 w 9662615"/>
              <a:gd name="connsiteY37" fmla="*/ 1439180 h 1596499"/>
              <a:gd name="connsiteX38" fmla="*/ 5838387 w 9662615"/>
              <a:gd name="connsiteY38" fmla="*/ 1444679 h 1596499"/>
              <a:gd name="connsiteX39" fmla="*/ 5771136 w 9662615"/>
              <a:gd name="connsiteY39" fmla="*/ 1453639 h 1596499"/>
              <a:gd name="connsiteX40" fmla="*/ 5724081 w 9662615"/>
              <a:gd name="connsiteY40" fmla="*/ 1470431 h 1596499"/>
              <a:gd name="connsiteX41" fmla="*/ 5666577 w 9662615"/>
              <a:gd name="connsiteY41" fmla="*/ 1473921 h 1596499"/>
              <a:gd name="connsiteX42" fmla="*/ 5649068 w 9662615"/>
              <a:gd name="connsiteY42" fmla="*/ 1461676 h 1596499"/>
              <a:gd name="connsiteX43" fmla="*/ 5588902 w 9662615"/>
              <a:gd name="connsiteY43" fmla="*/ 1469647 h 1596499"/>
              <a:gd name="connsiteX44" fmla="*/ 5498090 w 9662615"/>
              <a:gd name="connsiteY44" fmla="*/ 1483173 h 1596499"/>
              <a:gd name="connsiteX45" fmla="*/ 5444641 w 9662615"/>
              <a:gd name="connsiteY45" fmla="*/ 1487602 h 1596499"/>
              <a:gd name="connsiteX46" fmla="*/ 5299812 w 9662615"/>
              <a:gd name="connsiteY46" fmla="*/ 1503362 h 1596499"/>
              <a:gd name="connsiteX47" fmla="*/ 5213947 w 9662615"/>
              <a:gd name="connsiteY47" fmla="*/ 1516637 h 1596499"/>
              <a:gd name="connsiteX48" fmla="*/ 5090342 w 9662615"/>
              <a:gd name="connsiteY48" fmla="*/ 1546680 h 1596499"/>
              <a:gd name="connsiteX49" fmla="*/ 5129812 w 9662615"/>
              <a:gd name="connsiteY49" fmla="*/ 1521277 h 1596499"/>
              <a:gd name="connsiteX50" fmla="*/ 5059484 w 9662615"/>
              <a:gd name="connsiteY50" fmla="*/ 1546802 h 1596499"/>
              <a:gd name="connsiteX51" fmla="*/ 5038524 w 9662615"/>
              <a:gd name="connsiteY51" fmla="*/ 1545675 h 1596499"/>
              <a:gd name="connsiteX52" fmla="*/ 5026564 w 9662615"/>
              <a:gd name="connsiteY52" fmla="*/ 1545376 h 1596499"/>
              <a:gd name="connsiteX53" fmla="*/ 4969433 w 9662615"/>
              <a:gd name="connsiteY53" fmla="*/ 1550865 h 1596499"/>
              <a:gd name="connsiteX54" fmla="*/ 4929254 w 9662615"/>
              <a:gd name="connsiteY54" fmla="*/ 1563452 h 1596499"/>
              <a:gd name="connsiteX55" fmla="*/ 4871726 w 9662615"/>
              <a:gd name="connsiteY55" fmla="*/ 1570584 h 1596499"/>
              <a:gd name="connsiteX56" fmla="*/ 4843267 w 9662615"/>
              <a:gd name="connsiteY56" fmla="*/ 1561459 h 1596499"/>
              <a:gd name="connsiteX57" fmla="*/ 4821058 w 9662615"/>
              <a:gd name="connsiteY57" fmla="*/ 1553078 h 1596499"/>
              <a:gd name="connsiteX58" fmla="*/ 4791466 w 9662615"/>
              <a:gd name="connsiteY58" fmla="*/ 1561324 h 1596499"/>
              <a:gd name="connsiteX59" fmla="*/ 4784247 w 9662615"/>
              <a:gd name="connsiteY59" fmla="*/ 1562342 h 1596499"/>
              <a:gd name="connsiteX60" fmla="*/ 4739309 w 9662615"/>
              <a:gd name="connsiteY60" fmla="*/ 1553948 h 1596499"/>
              <a:gd name="connsiteX61" fmla="*/ 4697562 w 9662615"/>
              <a:gd name="connsiteY61" fmla="*/ 1551206 h 1596499"/>
              <a:gd name="connsiteX62" fmla="*/ 4650737 w 9662615"/>
              <a:gd name="connsiteY62" fmla="*/ 1537381 h 1596499"/>
              <a:gd name="connsiteX63" fmla="*/ 4583150 w 9662615"/>
              <a:gd name="connsiteY63" fmla="*/ 1529064 h 1596499"/>
              <a:gd name="connsiteX64" fmla="*/ 4521734 w 9662615"/>
              <a:gd name="connsiteY64" fmla="*/ 1529359 h 1596499"/>
              <a:gd name="connsiteX65" fmla="*/ 4382398 w 9662615"/>
              <a:gd name="connsiteY65" fmla="*/ 1534108 h 1596499"/>
              <a:gd name="connsiteX66" fmla="*/ 4221826 w 9662615"/>
              <a:gd name="connsiteY66" fmla="*/ 1500972 h 1596499"/>
              <a:gd name="connsiteX67" fmla="*/ 4096601 w 9662615"/>
              <a:gd name="connsiteY67" fmla="*/ 1521563 h 1596499"/>
              <a:gd name="connsiteX68" fmla="*/ 3978586 w 9662615"/>
              <a:gd name="connsiteY68" fmla="*/ 1596499 h 1596499"/>
              <a:gd name="connsiteX69" fmla="*/ 3833906 w 9662615"/>
              <a:gd name="connsiteY69" fmla="*/ 1516637 h 1596499"/>
              <a:gd name="connsiteX70" fmla="*/ 3696258 w 9662615"/>
              <a:gd name="connsiteY70" fmla="*/ 1537563 h 1596499"/>
              <a:gd name="connsiteX71" fmla="*/ 3594070 w 9662615"/>
              <a:gd name="connsiteY71" fmla="*/ 1509422 h 1596499"/>
              <a:gd name="connsiteX72" fmla="*/ 3565233 w 9662615"/>
              <a:gd name="connsiteY72" fmla="*/ 1515122 h 1596499"/>
              <a:gd name="connsiteX73" fmla="*/ 3560267 w 9662615"/>
              <a:gd name="connsiteY73" fmla="*/ 1516288 h 1596499"/>
              <a:gd name="connsiteX74" fmla="*/ 3540258 w 9662615"/>
              <a:gd name="connsiteY74" fmla="*/ 1516976 h 1596499"/>
              <a:gd name="connsiteX75" fmla="*/ 3534780 w 9662615"/>
              <a:gd name="connsiteY75" fmla="*/ 1522141 h 1596499"/>
              <a:gd name="connsiteX76" fmla="*/ 3504783 w 9662615"/>
              <a:gd name="connsiteY76" fmla="*/ 1526739 h 1596499"/>
              <a:gd name="connsiteX77" fmla="*/ 3430805 w 9662615"/>
              <a:gd name="connsiteY77" fmla="*/ 1542521 h 1596499"/>
              <a:gd name="connsiteX78" fmla="*/ 3292707 w 9662615"/>
              <a:gd name="connsiteY78" fmla="*/ 1520490 h 1596499"/>
              <a:gd name="connsiteX79" fmla="*/ 3187872 w 9662615"/>
              <a:gd name="connsiteY79" fmla="*/ 1519991 h 1596499"/>
              <a:gd name="connsiteX80" fmla="*/ 3148026 w 9662615"/>
              <a:gd name="connsiteY80" fmla="*/ 1524777 h 1596499"/>
              <a:gd name="connsiteX81" fmla="*/ 3092394 w 9662615"/>
              <a:gd name="connsiteY81" fmla="*/ 1528115 h 1596499"/>
              <a:gd name="connsiteX82" fmla="*/ 2994200 w 9662615"/>
              <a:gd name="connsiteY82" fmla="*/ 1537857 h 1596499"/>
              <a:gd name="connsiteX83" fmla="*/ 2862301 w 9662615"/>
              <a:gd name="connsiteY83" fmla="*/ 1544250 h 1596499"/>
              <a:gd name="connsiteX84" fmla="*/ 2766335 w 9662615"/>
              <a:gd name="connsiteY84" fmla="*/ 1527662 h 1596499"/>
              <a:gd name="connsiteX85" fmla="*/ 2757836 w 9662615"/>
              <a:gd name="connsiteY85" fmla="*/ 1531371 h 1596499"/>
              <a:gd name="connsiteX86" fmla="*/ 2691555 w 9662615"/>
              <a:gd name="connsiteY86" fmla="*/ 1530283 h 1596499"/>
              <a:gd name="connsiteX87" fmla="*/ 2491676 w 9662615"/>
              <a:gd name="connsiteY87" fmla="*/ 1500859 h 1596499"/>
              <a:gd name="connsiteX88" fmla="*/ 2378036 w 9662615"/>
              <a:gd name="connsiteY88" fmla="*/ 1520645 h 1596499"/>
              <a:gd name="connsiteX89" fmla="*/ 2284269 w 9662615"/>
              <a:gd name="connsiteY89" fmla="*/ 1503068 h 1596499"/>
              <a:gd name="connsiteX90" fmla="*/ 2207104 w 9662615"/>
              <a:gd name="connsiteY90" fmla="*/ 1508888 h 1596499"/>
              <a:gd name="connsiteX91" fmla="*/ 2149226 w 9662615"/>
              <a:gd name="connsiteY91" fmla="*/ 1523409 h 1596499"/>
              <a:gd name="connsiteX92" fmla="*/ 2084783 w 9662615"/>
              <a:gd name="connsiteY92" fmla="*/ 1524245 h 1596499"/>
              <a:gd name="connsiteX93" fmla="*/ 2070075 w 9662615"/>
              <a:gd name="connsiteY93" fmla="*/ 1511285 h 1596499"/>
              <a:gd name="connsiteX94" fmla="*/ 2001057 w 9662615"/>
              <a:gd name="connsiteY94" fmla="*/ 1516449 h 1596499"/>
              <a:gd name="connsiteX95" fmla="*/ 1896330 w 9662615"/>
              <a:gd name="connsiteY95" fmla="*/ 1525725 h 1596499"/>
              <a:gd name="connsiteX96" fmla="*/ 1835994 w 9662615"/>
              <a:gd name="connsiteY96" fmla="*/ 1527678 h 1596499"/>
              <a:gd name="connsiteX97" fmla="*/ 1671119 w 9662615"/>
              <a:gd name="connsiteY97" fmla="*/ 1536701 h 1596499"/>
              <a:gd name="connsiteX98" fmla="*/ 1601337 w 9662615"/>
              <a:gd name="connsiteY98" fmla="*/ 1548552 h 1596499"/>
              <a:gd name="connsiteX99" fmla="*/ 1407755 w 9662615"/>
              <a:gd name="connsiteY99" fmla="*/ 1571444 h 1596499"/>
              <a:gd name="connsiteX100" fmla="*/ 1271994 w 9662615"/>
              <a:gd name="connsiteY100" fmla="*/ 1579471 h 1596499"/>
              <a:gd name="connsiteX101" fmla="*/ 1249226 w 9662615"/>
              <a:gd name="connsiteY101" fmla="*/ 1583140 h 1596499"/>
              <a:gd name="connsiteX102" fmla="*/ 1217719 w 9662615"/>
              <a:gd name="connsiteY102" fmla="*/ 1580863 h 1596499"/>
              <a:gd name="connsiteX103" fmla="*/ 1091432 w 9662615"/>
              <a:gd name="connsiteY103" fmla="*/ 1571003 h 1596499"/>
              <a:gd name="connsiteX104" fmla="*/ 992039 w 9662615"/>
              <a:gd name="connsiteY104" fmla="*/ 1556662 h 1596499"/>
              <a:gd name="connsiteX105" fmla="*/ 868264 w 9662615"/>
              <a:gd name="connsiteY105" fmla="*/ 1566392 h 1596499"/>
              <a:gd name="connsiteX106" fmla="*/ 792765 w 9662615"/>
              <a:gd name="connsiteY106" fmla="*/ 1563102 h 1596499"/>
              <a:gd name="connsiteX107" fmla="*/ 669055 w 9662615"/>
              <a:gd name="connsiteY107" fmla="*/ 1543638 h 1596499"/>
              <a:gd name="connsiteX108" fmla="*/ 506152 w 9662615"/>
              <a:gd name="connsiteY108" fmla="*/ 1549124 h 1596499"/>
              <a:gd name="connsiteX109" fmla="*/ 472797 w 9662615"/>
              <a:gd name="connsiteY109" fmla="*/ 1568904 h 1596499"/>
              <a:gd name="connsiteX110" fmla="*/ 427864 w 9662615"/>
              <a:gd name="connsiteY110" fmla="*/ 1580848 h 1596499"/>
              <a:gd name="connsiteX111" fmla="*/ 408381 w 9662615"/>
              <a:gd name="connsiteY111" fmla="*/ 1552940 h 1596499"/>
              <a:gd name="connsiteX112" fmla="*/ 267163 w 9662615"/>
              <a:gd name="connsiteY112" fmla="*/ 1531913 h 1596499"/>
              <a:gd name="connsiteX113" fmla="*/ 196644 w 9662615"/>
              <a:gd name="connsiteY113" fmla="*/ 1524565 h 1596499"/>
              <a:gd name="connsiteX114" fmla="*/ 86819 w 9662615"/>
              <a:gd name="connsiteY114" fmla="*/ 1519517 h 1596499"/>
              <a:gd name="connsiteX115" fmla="*/ 53369 w 9662615"/>
              <a:gd name="connsiteY115" fmla="*/ 1516853 h 1596499"/>
              <a:gd name="connsiteX116" fmla="*/ 2359 w 9662615"/>
              <a:gd name="connsiteY116" fmla="*/ 1515247 h 1596499"/>
              <a:gd name="connsiteX117" fmla="*/ 0 w 9662615"/>
              <a:gd name="connsiteY117" fmla="*/ 1514932 h 1596499"/>
              <a:gd name="connsiteX118" fmla="*/ 0 w 9662615"/>
              <a:gd name="connsiteY118" fmla="*/ 0 h 1596499"/>
              <a:gd name="connsiteX0" fmla="*/ 0 w 9662615"/>
              <a:gd name="connsiteY0" fmla="*/ 0 h 1600474"/>
              <a:gd name="connsiteX1" fmla="*/ 9662615 w 9662615"/>
              <a:gd name="connsiteY1" fmla="*/ 0 h 1600474"/>
              <a:gd name="connsiteX2" fmla="*/ 9662615 w 9662615"/>
              <a:gd name="connsiteY2" fmla="*/ 1280346 h 1600474"/>
              <a:gd name="connsiteX3" fmla="*/ 9658420 w 9662615"/>
              <a:gd name="connsiteY3" fmla="*/ 1280106 h 1600474"/>
              <a:gd name="connsiteX4" fmla="*/ 9469546 w 9662615"/>
              <a:gd name="connsiteY4" fmla="*/ 1289837 h 1600474"/>
              <a:gd name="connsiteX5" fmla="*/ 9385895 w 9662615"/>
              <a:gd name="connsiteY5" fmla="*/ 1269203 h 1600474"/>
              <a:gd name="connsiteX6" fmla="*/ 9144767 w 9662615"/>
              <a:gd name="connsiteY6" fmla="*/ 1264120 h 1600474"/>
              <a:gd name="connsiteX7" fmla="*/ 8837252 w 9662615"/>
              <a:gd name="connsiteY7" fmla="*/ 1350515 h 1600474"/>
              <a:gd name="connsiteX8" fmla="*/ 8705466 w 9662615"/>
              <a:gd name="connsiteY8" fmla="*/ 1342419 h 1600474"/>
              <a:gd name="connsiteX9" fmla="*/ 8652221 w 9662615"/>
              <a:gd name="connsiteY9" fmla="*/ 1326906 h 1600474"/>
              <a:gd name="connsiteX10" fmla="*/ 8632312 w 9662615"/>
              <a:gd name="connsiteY10" fmla="*/ 1326025 h 1600474"/>
              <a:gd name="connsiteX11" fmla="*/ 8591582 w 9662615"/>
              <a:gd name="connsiteY11" fmla="*/ 1341666 h 1600474"/>
              <a:gd name="connsiteX12" fmla="*/ 8537336 w 9662615"/>
              <a:gd name="connsiteY12" fmla="*/ 1341684 h 1600474"/>
              <a:gd name="connsiteX13" fmla="*/ 8472508 w 9662615"/>
              <a:gd name="connsiteY13" fmla="*/ 1363109 h 1600474"/>
              <a:gd name="connsiteX14" fmla="*/ 8258477 w 9662615"/>
              <a:gd name="connsiteY14" fmla="*/ 1370666 h 1600474"/>
              <a:gd name="connsiteX15" fmla="*/ 8197961 w 9662615"/>
              <a:gd name="connsiteY15" fmla="*/ 1392804 h 1600474"/>
              <a:gd name="connsiteX16" fmla="*/ 8171196 w 9662615"/>
              <a:gd name="connsiteY16" fmla="*/ 1397216 h 1600474"/>
              <a:gd name="connsiteX17" fmla="*/ 8127667 w 9662615"/>
              <a:gd name="connsiteY17" fmla="*/ 1418254 h 1600474"/>
              <a:gd name="connsiteX18" fmla="*/ 7974579 w 9662615"/>
              <a:gd name="connsiteY18" fmla="*/ 1383439 h 1600474"/>
              <a:gd name="connsiteX19" fmla="*/ 7768351 w 9662615"/>
              <a:gd name="connsiteY19" fmla="*/ 1395051 h 1600474"/>
              <a:gd name="connsiteX20" fmla="*/ 7635985 w 9662615"/>
              <a:gd name="connsiteY20" fmla="*/ 1386363 h 1600474"/>
              <a:gd name="connsiteX21" fmla="*/ 7466069 w 9662615"/>
              <a:gd name="connsiteY21" fmla="*/ 1377654 h 1600474"/>
              <a:gd name="connsiteX22" fmla="*/ 7355642 w 9662615"/>
              <a:gd name="connsiteY22" fmla="*/ 1407761 h 1600474"/>
              <a:gd name="connsiteX23" fmla="*/ 7151610 w 9662615"/>
              <a:gd name="connsiteY23" fmla="*/ 1397856 h 1600474"/>
              <a:gd name="connsiteX24" fmla="*/ 7082147 w 9662615"/>
              <a:gd name="connsiteY24" fmla="*/ 1406113 h 1600474"/>
              <a:gd name="connsiteX25" fmla="*/ 7014958 w 9662615"/>
              <a:gd name="connsiteY25" fmla="*/ 1396883 h 1600474"/>
              <a:gd name="connsiteX26" fmla="*/ 6907567 w 9662615"/>
              <a:gd name="connsiteY26" fmla="*/ 1419149 h 1600474"/>
              <a:gd name="connsiteX27" fmla="*/ 6748428 w 9662615"/>
              <a:gd name="connsiteY27" fmla="*/ 1420308 h 1600474"/>
              <a:gd name="connsiteX28" fmla="*/ 6654257 w 9662615"/>
              <a:gd name="connsiteY28" fmla="*/ 1424143 h 1600474"/>
              <a:gd name="connsiteX29" fmla="*/ 6620123 w 9662615"/>
              <a:gd name="connsiteY29" fmla="*/ 1430535 h 1600474"/>
              <a:gd name="connsiteX30" fmla="*/ 6571355 w 9662615"/>
              <a:gd name="connsiteY30" fmla="*/ 1436144 h 1600474"/>
              <a:gd name="connsiteX31" fmla="*/ 6486557 w 9662615"/>
              <a:gd name="connsiteY31" fmla="*/ 1449861 h 1600474"/>
              <a:gd name="connsiteX32" fmla="*/ 6370419 w 9662615"/>
              <a:gd name="connsiteY32" fmla="*/ 1461649 h 1600474"/>
              <a:gd name="connsiteX33" fmla="*/ 6278839 w 9662615"/>
              <a:gd name="connsiteY33" fmla="*/ 1449160 h 1600474"/>
              <a:gd name="connsiteX34" fmla="*/ 6272455 w 9662615"/>
              <a:gd name="connsiteY34" fmla="*/ 1453191 h 1600474"/>
              <a:gd name="connsiteX35" fmla="*/ 6212659 w 9662615"/>
              <a:gd name="connsiteY35" fmla="*/ 1454850 h 1600474"/>
              <a:gd name="connsiteX36" fmla="*/ 6069317 w 9662615"/>
              <a:gd name="connsiteY36" fmla="*/ 1445838 h 1600474"/>
              <a:gd name="connsiteX37" fmla="*/ 5878477 w 9662615"/>
              <a:gd name="connsiteY37" fmla="*/ 1439180 h 1600474"/>
              <a:gd name="connsiteX38" fmla="*/ 5838387 w 9662615"/>
              <a:gd name="connsiteY38" fmla="*/ 1444679 h 1600474"/>
              <a:gd name="connsiteX39" fmla="*/ 5771136 w 9662615"/>
              <a:gd name="connsiteY39" fmla="*/ 1453639 h 1600474"/>
              <a:gd name="connsiteX40" fmla="*/ 5724081 w 9662615"/>
              <a:gd name="connsiteY40" fmla="*/ 1470431 h 1600474"/>
              <a:gd name="connsiteX41" fmla="*/ 5666577 w 9662615"/>
              <a:gd name="connsiteY41" fmla="*/ 1473921 h 1600474"/>
              <a:gd name="connsiteX42" fmla="*/ 5649068 w 9662615"/>
              <a:gd name="connsiteY42" fmla="*/ 1461676 h 1600474"/>
              <a:gd name="connsiteX43" fmla="*/ 5588902 w 9662615"/>
              <a:gd name="connsiteY43" fmla="*/ 1469647 h 1600474"/>
              <a:gd name="connsiteX44" fmla="*/ 5498090 w 9662615"/>
              <a:gd name="connsiteY44" fmla="*/ 1483173 h 1600474"/>
              <a:gd name="connsiteX45" fmla="*/ 5444641 w 9662615"/>
              <a:gd name="connsiteY45" fmla="*/ 1487602 h 1600474"/>
              <a:gd name="connsiteX46" fmla="*/ 5299812 w 9662615"/>
              <a:gd name="connsiteY46" fmla="*/ 1503362 h 1600474"/>
              <a:gd name="connsiteX47" fmla="*/ 5213947 w 9662615"/>
              <a:gd name="connsiteY47" fmla="*/ 1516637 h 1600474"/>
              <a:gd name="connsiteX48" fmla="*/ 5090342 w 9662615"/>
              <a:gd name="connsiteY48" fmla="*/ 1546680 h 1600474"/>
              <a:gd name="connsiteX49" fmla="*/ 5129812 w 9662615"/>
              <a:gd name="connsiteY49" fmla="*/ 1521277 h 1600474"/>
              <a:gd name="connsiteX50" fmla="*/ 5059484 w 9662615"/>
              <a:gd name="connsiteY50" fmla="*/ 1546802 h 1600474"/>
              <a:gd name="connsiteX51" fmla="*/ 5038524 w 9662615"/>
              <a:gd name="connsiteY51" fmla="*/ 1545675 h 1600474"/>
              <a:gd name="connsiteX52" fmla="*/ 5026564 w 9662615"/>
              <a:gd name="connsiteY52" fmla="*/ 1545376 h 1600474"/>
              <a:gd name="connsiteX53" fmla="*/ 4969433 w 9662615"/>
              <a:gd name="connsiteY53" fmla="*/ 1550865 h 1600474"/>
              <a:gd name="connsiteX54" fmla="*/ 4929254 w 9662615"/>
              <a:gd name="connsiteY54" fmla="*/ 1563452 h 1600474"/>
              <a:gd name="connsiteX55" fmla="*/ 4871726 w 9662615"/>
              <a:gd name="connsiteY55" fmla="*/ 1570584 h 1600474"/>
              <a:gd name="connsiteX56" fmla="*/ 4843267 w 9662615"/>
              <a:gd name="connsiteY56" fmla="*/ 1561459 h 1600474"/>
              <a:gd name="connsiteX57" fmla="*/ 4821058 w 9662615"/>
              <a:gd name="connsiteY57" fmla="*/ 1553078 h 1600474"/>
              <a:gd name="connsiteX58" fmla="*/ 4791466 w 9662615"/>
              <a:gd name="connsiteY58" fmla="*/ 1561324 h 1600474"/>
              <a:gd name="connsiteX59" fmla="*/ 4784247 w 9662615"/>
              <a:gd name="connsiteY59" fmla="*/ 1562342 h 1600474"/>
              <a:gd name="connsiteX60" fmla="*/ 4739309 w 9662615"/>
              <a:gd name="connsiteY60" fmla="*/ 1553948 h 1600474"/>
              <a:gd name="connsiteX61" fmla="*/ 4697562 w 9662615"/>
              <a:gd name="connsiteY61" fmla="*/ 1551206 h 1600474"/>
              <a:gd name="connsiteX62" fmla="*/ 4650737 w 9662615"/>
              <a:gd name="connsiteY62" fmla="*/ 1537381 h 1600474"/>
              <a:gd name="connsiteX63" fmla="*/ 4583150 w 9662615"/>
              <a:gd name="connsiteY63" fmla="*/ 1529064 h 1600474"/>
              <a:gd name="connsiteX64" fmla="*/ 4521734 w 9662615"/>
              <a:gd name="connsiteY64" fmla="*/ 1529359 h 1600474"/>
              <a:gd name="connsiteX65" fmla="*/ 4382398 w 9662615"/>
              <a:gd name="connsiteY65" fmla="*/ 1534108 h 1600474"/>
              <a:gd name="connsiteX66" fmla="*/ 4221826 w 9662615"/>
              <a:gd name="connsiteY66" fmla="*/ 1500972 h 1600474"/>
              <a:gd name="connsiteX67" fmla="*/ 4096601 w 9662615"/>
              <a:gd name="connsiteY67" fmla="*/ 1521563 h 1600474"/>
              <a:gd name="connsiteX68" fmla="*/ 4046172 w 9662615"/>
              <a:gd name="connsiteY68" fmla="*/ 1600474 h 1600474"/>
              <a:gd name="connsiteX69" fmla="*/ 3833906 w 9662615"/>
              <a:gd name="connsiteY69" fmla="*/ 1516637 h 1600474"/>
              <a:gd name="connsiteX70" fmla="*/ 3696258 w 9662615"/>
              <a:gd name="connsiteY70" fmla="*/ 1537563 h 1600474"/>
              <a:gd name="connsiteX71" fmla="*/ 3594070 w 9662615"/>
              <a:gd name="connsiteY71" fmla="*/ 1509422 h 1600474"/>
              <a:gd name="connsiteX72" fmla="*/ 3565233 w 9662615"/>
              <a:gd name="connsiteY72" fmla="*/ 1515122 h 1600474"/>
              <a:gd name="connsiteX73" fmla="*/ 3560267 w 9662615"/>
              <a:gd name="connsiteY73" fmla="*/ 1516288 h 1600474"/>
              <a:gd name="connsiteX74" fmla="*/ 3540258 w 9662615"/>
              <a:gd name="connsiteY74" fmla="*/ 1516976 h 1600474"/>
              <a:gd name="connsiteX75" fmla="*/ 3534780 w 9662615"/>
              <a:gd name="connsiteY75" fmla="*/ 1522141 h 1600474"/>
              <a:gd name="connsiteX76" fmla="*/ 3504783 w 9662615"/>
              <a:gd name="connsiteY76" fmla="*/ 1526739 h 1600474"/>
              <a:gd name="connsiteX77" fmla="*/ 3430805 w 9662615"/>
              <a:gd name="connsiteY77" fmla="*/ 1542521 h 1600474"/>
              <a:gd name="connsiteX78" fmla="*/ 3292707 w 9662615"/>
              <a:gd name="connsiteY78" fmla="*/ 1520490 h 1600474"/>
              <a:gd name="connsiteX79" fmla="*/ 3187872 w 9662615"/>
              <a:gd name="connsiteY79" fmla="*/ 1519991 h 1600474"/>
              <a:gd name="connsiteX80" fmla="*/ 3148026 w 9662615"/>
              <a:gd name="connsiteY80" fmla="*/ 1524777 h 1600474"/>
              <a:gd name="connsiteX81" fmla="*/ 3092394 w 9662615"/>
              <a:gd name="connsiteY81" fmla="*/ 1528115 h 1600474"/>
              <a:gd name="connsiteX82" fmla="*/ 2994200 w 9662615"/>
              <a:gd name="connsiteY82" fmla="*/ 1537857 h 1600474"/>
              <a:gd name="connsiteX83" fmla="*/ 2862301 w 9662615"/>
              <a:gd name="connsiteY83" fmla="*/ 1544250 h 1600474"/>
              <a:gd name="connsiteX84" fmla="*/ 2766335 w 9662615"/>
              <a:gd name="connsiteY84" fmla="*/ 1527662 h 1600474"/>
              <a:gd name="connsiteX85" fmla="*/ 2757836 w 9662615"/>
              <a:gd name="connsiteY85" fmla="*/ 1531371 h 1600474"/>
              <a:gd name="connsiteX86" fmla="*/ 2691555 w 9662615"/>
              <a:gd name="connsiteY86" fmla="*/ 1530283 h 1600474"/>
              <a:gd name="connsiteX87" fmla="*/ 2491676 w 9662615"/>
              <a:gd name="connsiteY87" fmla="*/ 1500859 h 1600474"/>
              <a:gd name="connsiteX88" fmla="*/ 2378036 w 9662615"/>
              <a:gd name="connsiteY88" fmla="*/ 1520645 h 1600474"/>
              <a:gd name="connsiteX89" fmla="*/ 2284269 w 9662615"/>
              <a:gd name="connsiteY89" fmla="*/ 1503068 h 1600474"/>
              <a:gd name="connsiteX90" fmla="*/ 2207104 w 9662615"/>
              <a:gd name="connsiteY90" fmla="*/ 1508888 h 1600474"/>
              <a:gd name="connsiteX91" fmla="*/ 2149226 w 9662615"/>
              <a:gd name="connsiteY91" fmla="*/ 1523409 h 1600474"/>
              <a:gd name="connsiteX92" fmla="*/ 2084783 w 9662615"/>
              <a:gd name="connsiteY92" fmla="*/ 1524245 h 1600474"/>
              <a:gd name="connsiteX93" fmla="*/ 2070075 w 9662615"/>
              <a:gd name="connsiteY93" fmla="*/ 1511285 h 1600474"/>
              <a:gd name="connsiteX94" fmla="*/ 2001057 w 9662615"/>
              <a:gd name="connsiteY94" fmla="*/ 1516449 h 1600474"/>
              <a:gd name="connsiteX95" fmla="*/ 1896330 w 9662615"/>
              <a:gd name="connsiteY95" fmla="*/ 1525725 h 1600474"/>
              <a:gd name="connsiteX96" fmla="*/ 1835994 w 9662615"/>
              <a:gd name="connsiteY96" fmla="*/ 1527678 h 1600474"/>
              <a:gd name="connsiteX97" fmla="*/ 1671119 w 9662615"/>
              <a:gd name="connsiteY97" fmla="*/ 1536701 h 1600474"/>
              <a:gd name="connsiteX98" fmla="*/ 1601337 w 9662615"/>
              <a:gd name="connsiteY98" fmla="*/ 1548552 h 1600474"/>
              <a:gd name="connsiteX99" fmla="*/ 1407755 w 9662615"/>
              <a:gd name="connsiteY99" fmla="*/ 1571444 h 1600474"/>
              <a:gd name="connsiteX100" fmla="*/ 1271994 w 9662615"/>
              <a:gd name="connsiteY100" fmla="*/ 1579471 h 1600474"/>
              <a:gd name="connsiteX101" fmla="*/ 1249226 w 9662615"/>
              <a:gd name="connsiteY101" fmla="*/ 1583140 h 1600474"/>
              <a:gd name="connsiteX102" fmla="*/ 1217719 w 9662615"/>
              <a:gd name="connsiteY102" fmla="*/ 1580863 h 1600474"/>
              <a:gd name="connsiteX103" fmla="*/ 1091432 w 9662615"/>
              <a:gd name="connsiteY103" fmla="*/ 1571003 h 1600474"/>
              <a:gd name="connsiteX104" fmla="*/ 992039 w 9662615"/>
              <a:gd name="connsiteY104" fmla="*/ 1556662 h 1600474"/>
              <a:gd name="connsiteX105" fmla="*/ 868264 w 9662615"/>
              <a:gd name="connsiteY105" fmla="*/ 1566392 h 1600474"/>
              <a:gd name="connsiteX106" fmla="*/ 792765 w 9662615"/>
              <a:gd name="connsiteY106" fmla="*/ 1563102 h 1600474"/>
              <a:gd name="connsiteX107" fmla="*/ 669055 w 9662615"/>
              <a:gd name="connsiteY107" fmla="*/ 1543638 h 1600474"/>
              <a:gd name="connsiteX108" fmla="*/ 506152 w 9662615"/>
              <a:gd name="connsiteY108" fmla="*/ 1549124 h 1600474"/>
              <a:gd name="connsiteX109" fmla="*/ 472797 w 9662615"/>
              <a:gd name="connsiteY109" fmla="*/ 1568904 h 1600474"/>
              <a:gd name="connsiteX110" fmla="*/ 427864 w 9662615"/>
              <a:gd name="connsiteY110" fmla="*/ 1580848 h 1600474"/>
              <a:gd name="connsiteX111" fmla="*/ 408381 w 9662615"/>
              <a:gd name="connsiteY111" fmla="*/ 1552940 h 1600474"/>
              <a:gd name="connsiteX112" fmla="*/ 267163 w 9662615"/>
              <a:gd name="connsiteY112" fmla="*/ 1531913 h 1600474"/>
              <a:gd name="connsiteX113" fmla="*/ 196644 w 9662615"/>
              <a:gd name="connsiteY113" fmla="*/ 1524565 h 1600474"/>
              <a:gd name="connsiteX114" fmla="*/ 86819 w 9662615"/>
              <a:gd name="connsiteY114" fmla="*/ 1519517 h 1600474"/>
              <a:gd name="connsiteX115" fmla="*/ 53369 w 9662615"/>
              <a:gd name="connsiteY115" fmla="*/ 1516853 h 1600474"/>
              <a:gd name="connsiteX116" fmla="*/ 2359 w 9662615"/>
              <a:gd name="connsiteY116" fmla="*/ 1515247 h 1600474"/>
              <a:gd name="connsiteX117" fmla="*/ 0 w 9662615"/>
              <a:gd name="connsiteY117" fmla="*/ 1514932 h 1600474"/>
              <a:gd name="connsiteX118" fmla="*/ 0 w 9662615"/>
              <a:gd name="connsiteY118" fmla="*/ 0 h 1600474"/>
              <a:gd name="connsiteX0" fmla="*/ 0 w 9662615"/>
              <a:gd name="connsiteY0" fmla="*/ 0 h 1679987"/>
              <a:gd name="connsiteX1" fmla="*/ 9662615 w 9662615"/>
              <a:gd name="connsiteY1" fmla="*/ 0 h 1679987"/>
              <a:gd name="connsiteX2" fmla="*/ 9662615 w 9662615"/>
              <a:gd name="connsiteY2" fmla="*/ 1280346 h 1679987"/>
              <a:gd name="connsiteX3" fmla="*/ 9658420 w 9662615"/>
              <a:gd name="connsiteY3" fmla="*/ 1280106 h 1679987"/>
              <a:gd name="connsiteX4" fmla="*/ 9469546 w 9662615"/>
              <a:gd name="connsiteY4" fmla="*/ 1289837 h 1679987"/>
              <a:gd name="connsiteX5" fmla="*/ 9385895 w 9662615"/>
              <a:gd name="connsiteY5" fmla="*/ 1269203 h 1679987"/>
              <a:gd name="connsiteX6" fmla="*/ 9144767 w 9662615"/>
              <a:gd name="connsiteY6" fmla="*/ 1264120 h 1679987"/>
              <a:gd name="connsiteX7" fmla="*/ 8837252 w 9662615"/>
              <a:gd name="connsiteY7" fmla="*/ 1350515 h 1679987"/>
              <a:gd name="connsiteX8" fmla="*/ 8705466 w 9662615"/>
              <a:gd name="connsiteY8" fmla="*/ 1342419 h 1679987"/>
              <a:gd name="connsiteX9" fmla="*/ 8652221 w 9662615"/>
              <a:gd name="connsiteY9" fmla="*/ 1326906 h 1679987"/>
              <a:gd name="connsiteX10" fmla="*/ 8632312 w 9662615"/>
              <a:gd name="connsiteY10" fmla="*/ 1326025 h 1679987"/>
              <a:gd name="connsiteX11" fmla="*/ 8591582 w 9662615"/>
              <a:gd name="connsiteY11" fmla="*/ 1341666 h 1679987"/>
              <a:gd name="connsiteX12" fmla="*/ 8537336 w 9662615"/>
              <a:gd name="connsiteY12" fmla="*/ 1341684 h 1679987"/>
              <a:gd name="connsiteX13" fmla="*/ 8472508 w 9662615"/>
              <a:gd name="connsiteY13" fmla="*/ 1363109 h 1679987"/>
              <a:gd name="connsiteX14" fmla="*/ 8258477 w 9662615"/>
              <a:gd name="connsiteY14" fmla="*/ 1370666 h 1679987"/>
              <a:gd name="connsiteX15" fmla="*/ 8197961 w 9662615"/>
              <a:gd name="connsiteY15" fmla="*/ 1392804 h 1679987"/>
              <a:gd name="connsiteX16" fmla="*/ 8171196 w 9662615"/>
              <a:gd name="connsiteY16" fmla="*/ 1397216 h 1679987"/>
              <a:gd name="connsiteX17" fmla="*/ 8127667 w 9662615"/>
              <a:gd name="connsiteY17" fmla="*/ 1418254 h 1679987"/>
              <a:gd name="connsiteX18" fmla="*/ 7974579 w 9662615"/>
              <a:gd name="connsiteY18" fmla="*/ 1383439 h 1679987"/>
              <a:gd name="connsiteX19" fmla="*/ 7768351 w 9662615"/>
              <a:gd name="connsiteY19" fmla="*/ 1395051 h 1679987"/>
              <a:gd name="connsiteX20" fmla="*/ 7635985 w 9662615"/>
              <a:gd name="connsiteY20" fmla="*/ 1386363 h 1679987"/>
              <a:gd name="connsiteX21" fmla="*/ 7466069 w 9662615"/>
              <a:gd name="connsiteY21" fmla="*/ 1377654 h 1679987"/>
              <a:gd name="connsiteX22" fmla="*/ 7355642 w 9662615"/>
              <a:gd name="connsiteY22" fmla="*/ 1407761 h 1679987"/>
              <a:gd name="connsiteX23" fmla="*/ 7151610 w 9662615"/>
              <a:gd name="connsiteY23" fmla="*/ 1397856 h 1679987"/>
              <a:gd name="connsiteX24" fmla="*/ 7082147 w 9662615"/>
              <a:gd name="connsiteY24" fmla="*/ 1406113 h 1679987"/>
              <a:gd name="connsiteX25" fmla="*/ 7014958 w 9662615"/>
              <a:gd name="connsiteY25" fmla="*/ 1396883 h 1679987"/>
              <a:gd name="connsiteX26" fmla="*/ 6907567 w 9662615"/>
              <a:gd name="connsiteY26" fmla="*/ 1419149 h 1679987"/>
              <a:gd name="connsiteX27" fmla="*/ 6748428 w 9662615"/>
              <a:gd name="connsiteY27" fmla="*/ 1420308 h 1679987"/>
              <a:gd name="connsiteX28" fmla="*/ 6654257 w 9662615"/>
              <a:gd name="connsiteY28" fmla="*/ 1424143 h 1679987"/>
              <a:gd name="connsiteX29" fmla="*/ 6620123 w 9662615"/>
              <a:gd name="connsiteY29" fmla="*/ 1430535 h 1679987"/>
              <a:gd name="connsiteX30" fmla="*/ 6571355 w 9662615"/>
              <a:gd name="connsiteY30" fmla="*/ 1436144 h 1679987"/>
              <a:gd name="connsiteX31" fmla="*/ 6486557 w 9662615"/>
              <a:gd name="connsiteY31" fmla="*/ 1449861 h 1679987"/>
              <a:gd name="connsiteX32" fmla="*/ 6370419 w 9662615"/>
              <a:gd name="connsiteY32" fmla="*/ 1461649 h 1679987"/>
              <a:gd name="connsiteX33" fmla="*/ 6278839 w 9662615"/>
              <a:gd name="connsiteY33" fmla="*/ 1449160 h 1679987"/>
              <a:gd name="connsiteX34" fmla="*/ 6272455 w 9662615"/>
              <a:gd name="connsiteY34" fmla="*/ 1453191 h 1679987"/>
              <a:gd name="connsiteX35" fmla="*/ 6212659 w 9662615"/>
              <a:gd name="connsiteY35" fmla="*/ 1454850 h 1679987"/>
              <a:gd name="connsiteX36" fmla="*/ 6069317 w 9662615"/>
              <a:gd name="connsiteY36" fmla="*/ 1445838 h 1679987"/>
              <a:gd name="connsiteX37" fmla="*/ 5878477 w 9662615"/>
              <a:gd name="connsiteY37" fmla="*/ 1439180 h 1679987"/>
              <a:gd name="connsiteX38" fmla="*/ 5838387 w 9662615"/>
              <a:gd name="connsiteY38" fmla="*/ 1444679 h 1679987"/>
              <a:gd name="connsiteX39" fmla="*/ 5771136 w 9662615"/>
              <a:gd name="connsiteY39" fmla="*/ 1453639 h 1679987"/>
              <a:gd name="connsiteX40" fmla="*/ 5724081 w 9662615"/>
              <a:gd name="connsiteY40" fmla="*/ 1470431 h 1679987"/>
              <a:gd name="connsiteX41" fmla="*/ 5666577 w 9662615"/>
              <a:gd name="connsiteY41" fmla="*/ 1473921 h 1679987"/>
              <a:gd name="connsiteX42" fmla="*/ 5649068 w 9662615"/>
              <a:gd name="connsiteY42" fmla="*/ 1461676 h 1679987"/>
              <a:gd name="connsiteX43" fmla="*/ 5588902 w 9662615"/>
              <a:gd name="connsiteY43" fmla="*/ 1469647 h 1679987"/>
              <a:gd name="connsiteX44" fmla="*/ 5498090 w 9662615"/>
              <a:gd name="connsiteY44" fmla="*/ 1483173 h 1679987"/>
              <a:gd name="connsiteX45" fmla="*/ 5444641 w 9662615"/>
              <a:gd name="connsiteY45" fmla="*/ 1487602 h 1679987"/>
              <a:gd name="connsiteX46" fmla="*/ 5299812 w 9662615"/>
              <a:gd name="connsiteY46" fmla="*/ 1503362 h 1679987"/>
              <a:gd name="connsiteX47" fmla="*/ 5213947 w 9662615"/>
              <a:gd name="connsiteY47" fmla="*/ 1516637 h 1679987"/>
              <a:gd name="connsiteX48" fmla="*/ 5090342 w 9662615"/>
              <a:gd name="connsiteY48" fmla="*/ 1546680 h 1679987"/>
              <a:gd name="connsiteX49" fmla="*/ 5129812 w 9662615"/>
              <a:gd name="connsiteY49" fmla="*/ 1521277 h 1679987"/>
              <a:gd name="connsiteX50" fmla="*/ 5059484 w 9662615"/>
              <a:gd name="connsiteY50" fmla="*/ 1546802 h 1679987"/>
              <a:gd name="connsiteX51" fmla="*/ 5038524 w 9662615"/>
              <a:gd name="connsiteY51" fmla="*/ 1545675 h 1679987"/>
              <a:gd name="connsiteX52" fmla="*/ 5026564 w 9662615"/>
              <a:gd name="connsiteY52" fmla="*/ 1545376 h 1679987"/>
              <a:gd name="connsiteX53" fmla="*/ 4969433 w 9662615"/>
              <a:gd name="connsiteY53" fmla="*/ 1550865 h 1679987"/>
              <a:gd name="connsiteX54" fmla="*/ 4929254 w 9662615"/>
              <a:gd name="connsiteY54" fmla="*/ 1563452 h 1679987"/>
              <a:gd name="connsiteX55" fmla="*/ 4871726 w 9662615"/>
              <a:gd name="connsiteY55" fmla="*/ 1570584 h 1679987"/>
              <a:gd name="connsiteX56" fmla="*/ 4843267 w 9662615"/>
              <a:gd name="connsiteY56" fmla="*/ 1561459 h 1679987"/>
              <a:gd name="connsiteX57" fmla="*/ 4821058 w 9662615"/>
              <a:gd name="connsiteY57" fmla="*/ 1553078 h 1679987"/>
              <a:gd name="connsiteX58" fmla="*/ 4791466 w 9662615"/>
              <a:gd name="connsiteY58" fmla="*/ 1561324 h 1679987"/>
              <a:gd name="connsiteX59" fmla="*/ 4784247 w 9662615"/>
              <a:gd name="connsiteY59" fmla="*/ 1562342 h 1679987"/>
              <a:gd name="connsiteX60" fmla="*/ 4739309 w 9662615"/>
              <a:gd name="connsiteY60" fmla="*/ 1553948 h 1679987"/>
              <a:gd name="connsiteX61" fmla="*/ 4697562 w 9662615"/>
              <a:gd name="connsiteY61" fmla="*/ 1551206 h 1679987"/>
              <a:gd name="connsiteX62" fmla="*/ 4650737 w 9662615"/>
              <a:gd name="connsiteY62" fmla="*/ 1537381 h 1679987"/>
              <a:gd name="connsiteX63" fmla="*/ 4583150 w 9662615"/>
              <a:gd name="connsiteY63" fmla="*/ 1529064 h 1679987"/>
              <a:gd name="connsiteX64" fmla="*/ 4521734 w 9662615"/>
              <a:gd name="connsiteY64" fmla="*/ 1529359 h 1679987"/>
              <a:gd name="connsiteX65" fmla="*/ 4382398 w 9662615"/>
              <a:gd name="connsiteY65" fmla="*/ 1534108 h 1679987"/>
              <a:gd name="connsiteX66" fmla="*/ 4221826 w 9662615"/>
              <a:gd name="connsiteY66" fmla="*/ 1500972 h 1679987"/>
              <a:gd name="connsiteX67" fmla="*/ 4096601 w 9662615"/>
              <a:gd name="connsiteY67" fmla="*/ 1521563 h 1679987"/>
              <a:gd name="connsiteX68" fmla="*/ 3879195 w 9662615"/>
              <a:gd name="connsiteY68" fmla="*/ 1679987 h 1679987"/>
              <a:gd name="connsiteX69" fmla="*/ 3833906 w 9662615"/>
              <a:gd name="connsiteY69" fmla="*/ 1516637 h 1679987"/>
              <a:gd name="connsiteX70" fmla="*/ 3696258 w 9662615"/>
              <a:gd name="connsiteY70" fmla="*/ 1537563 h 1679987"/>
              <a:gd name="connsiteX71" fmla="*/ 3594070 w 9662615"/>
              <a:gd name="connsiteY71" fmla="*/ 1509422 h 1679987"/>
              <a:gd name="connsiteX72" fmla="*/ 3565233 w 9662615"/>
              <a:gd name="connsiteY72" fmla="*/ 1515122 h 1679987"/>
              <a:gd name="connsiteX73" fmla="*/ 3560267 w 9662615"/>
              <a:gd name="connsiteY73" fmla="*/ 1516288 h 1679987"/>
              <a:gd name="connsiteX74" fmla="*/ 3540258 w 9662615"/>
              <a:gd name="connsiteY74" fmla="*/ 1516976 h 1679987"/>
              <a:gd name="connsiteX75" fmla="*/ 3534780 w 9662615"/>
              <a:gd name="connsiteY75" fmla="*/ 1522141 h 1679987"/>
              <a:gd name="connsiteX76" fmla="*/ 3504783 w 9662615"/>
              <a:gd name="connsiteY76" fmla="*/ 1526739 h 1679987"/>
              <a:gd name="connsiteX77" fmla="*/ 3430805 w 9662615"/>
              <a:gd name="connsiteY77" fmla="*/ 1542521 h 1679987"/>
              <a:gd name="connsiteX78" fmla="*/ 3292707 w 9662615"/>
              <a:gd name="connsiteY78" fmla="*/ 1520490 h 1679987"/>
              <a:gd name="connsiteX79" fmla="*/ 3187872 w 9662615"/>
              <a:gd name="connsiteY79" fmla="*/ 1519991 h 1679987"/>
              <a:gd name="connsiteX80" fmla="*/ 3148026 w 9662615"/>
              <a:gd name="connsiteY80" fmla="*/ 1524777 h 1679987"/>
              <a:gd name="connsiteX81" fmla="*/ 3092394 w 9662615"/>
              <a:gd name="connsiteY81" fmla="*/ 1528115 h 1679987"/>
              <a:gd name="connsiteX82" fmla="*/ 2994200 w 9662615"/>
              <a:gd name="connsiteY82" fmla="*/ 1537857 h 1679987"/>
              <a:gd name="connsiteX83" fmla="*/ 2862301 w 9662615"/>
              <a:gd name="connsiteY83" fmla="*/ 1544250 h 1679987"/>
              <a:gd name="connsiteX84" fmla="*/ 2766335 w 9662615"/>
              <a:gd name="connsiteY84" fmla="*/ 1527662 h 1679987"/>
              <a:gd name="connsiteX85" fmla="*/ 2757836 w 9662615"/>
              <a:gd name="connsiteY85" fmla="*/ 1531371 h 1679987"/>
              <a:gd name="connsiteX86" fmla="*/ 2691555 w 9662615"/>
              <a:gd name="connsiteY86" fmla="*/ 1530283 h 1679987"/>
              <a:gd name="connsiteX87" fmla="*/ 2491676 w 9662615"/>
              <a:gd name="connsiteY87" fmla="*/ 1500859 h 1679987"/>
              <a:gd name="connsiteX88" fmla="*/ 2378036 w 9662615"/>
              <a:gd name="connsiteY88" fmla="*/ 1520645 h 1679987"/>
              <a:gd name="connsiteX89" fmla="*/ 2284269 w 9662615"/>
              <a:gd name="connsiteY89" fmla="*/ 1503068 h 1679987"/>
              <a:gd name="connsiteX90" fmla="*/ 2207104 w 9662615"/>
              <a:gd name="connsiteY90" fmla="*/ 1508888 h 1679987"/>
              <a:gd name="connsiteX91" fmla="*/ 2149226 w 9662615"/>
              <a:gd name="connsiteY91" fmla="*/ 1523409 h 1679987"/>
              <a:gd name="connsiteX92" fmla="*/ 2084783 w 9662615"/>
              <a:gd name="connsiteY92" fmla="*/ 1524245 h 1679987"/>
              <a:gd name="connsiteX93" fmla="*/ 2070075 w 9662615"/>
              <a:gd name="connsiteY93" fmla="*/ 1511285 h 1679987"/>
              <a:gd name="connsiteX94" fmla="*/ 2001057 w 9662615"/>
              <a:gd name="connsiteY94" fmla="*/ 1516449 h 1679987"/>
              <a:gd name="connsiteX95" fmla="*/ 1896330 w 9662615"/>
              <a:gd name="connsiteY95" fmla="*/ 1525725 h 1679987"/>
              <a:gd name="connsiteX96" fmla="*/ 1835994 w 9662615"/>
              <a:gd name="connsiteY96" fmla="*/ 1527678 h 1679987"/>
              <a:gd name="connsiteX97" fmla="*/ 1671119 w 9662615"/>
              <a:gd name="connsiteY97" fmla="*/ 1536701 h 1679987"/>
              <a:gd name="connsiteX98" fmla="*/ 1601337 w 9662615"/>
              <a:gd name="connsiteY98" fmla="*/ 1548552 h 1679987"/>
              <a:gd name="connsiteX99" fmla="*/ 1407755 w 9662615"/>
              <a:gd name="connsiteY99" fmla="*/ 1571444 h 1679987"/>
              <a:gd name="connsiteX100" fmla="*/ 1271994 w 9662615"/>
              <a:gd name="connsiteY100" fmla="*/ 1579471 h 1679987"/>
              <a:gd name="connsiteX101" fmla="*/ 1249226 w 9662615"/>
              <a:gd name="connsiteY101" fmla="*/ 1583140 h 1679987"/>
              <a:gd name="connsiteX102" fmla="*/ 1217719 w 9662615"/>
              <a:gd name="connsiteY102" fmla="*/ 1580863 h 1679987"/>
              <a:gd name="connsiteX103" fmla="*/ 1091432 w 9662615"/>
              <a:gd name="connsiteY103" fmla="*/ 1571003 h 1679987"/>
              <a:gd name="connsiteX104" fmla="*/ 992039 w 9662615"/>
              <a:gd name="connsiteY104" fmla="*/ 1556662 h 1679987"/>
              <a:gd name="connsiteX105" fmla="*/ 868264 w 9662615"/>
              <a:gd name="connsiteY105" fmla="*/ 1566392 h 1679987"/>
              <a:gd name="connsiteX106" fmla="*/ 792765 w 9662615"/>
              <a:gd name="connsiteY106" fmla="*/ 1563102 h 1679987"/>
              <a:gd name="connsiteX107" fmla="*/ 669055 w 9662615"/>
              <a:gd name="connsiteY107" fmla="*/ 1543638 h 1679987"/>
              <a:gd name="connsiteX108" fmla="*/ 506152 w 9662615"/>
              <a:gd name="connsiteY108" fmla="*/ 1549124 h 1679987"/>
              <a:gd name="connsiteX109" fmla="*/ 472797 w 9662615"/>
              <a:gd name="connsiteY109" fmla="*/ 1568904 h 1679987"/>
              <a:gd name="connsiteX110" fmla="*/ 427864 w 9662615"/>
              <a:gd name="connsiteY110" fmla="*/ 1580848 h 1679987"/>
              <a:gd name="connsiteX111" fmla="*/ 408381 w 9662615"/>
              <a:gd name="connsiteY111" fmla="*/ 1552940 h 1679987"/>
              <a:gd name="connsiteX112" fmla="*/ 267163 w 9662615"/>
              <a:gd name="connsiteY112" fmla="*/ 1531913 h 1679987"/>
              <a:gd name="connsiteX113" fmla="*/ 196644 w 9662615"/>
              <a:gd name="connsiteY113" fmla="*/ 1524565 h 1679987"/>
              <a:gd name="connsiteX114" fmla="*/ 86819 w 9662615"/>
              <a:gd name="connsiteY114" fmla="*/ 1519517 h 1679987"/>
              <a:gd name="connsiteX115" fmla="*/ 53369 w 9662615"/>
              <a:gd name="connsiteY115" fmla="*/ 1516853 h 1679987"/>
              <a:gd name="connsiteX116" fmla="*/ 2359 w 9662615"/>
              <a:gd name="connsiteY116" fmla="*/ 1515247 h 1679987"/>
              <a:gd name="connsiteX117" fmla="*/ 0 w 9662615"/>
              <a:gd name="connsiteY117" fmla="*/ 1514932 h 1679987"/>
              <a:gd name="connsiteX118" fmla="*/ 0 w 9662615"/>
              <a:gd name="connsiteY118" fmla="*/ 0 h 1679987"/>
              <a:gd name="connsiteX0" fmla="*/ 0 w 9662615"/>
              <a:gd name="connsiteY0" fmla="*/ 0 h 1648182"/>
              <a:gd name="connsiteX1" fmla="*/ 9662615 w 9662615"/>
              <a:gd name="connsiteY1" fmla="*/ 0 h 1648182"/>
              <a:gd name="connsiteX2" fmla="*/ 9662615 w 9662615"/>
              <a:gd name="connsiteY2" fmla="*/ 1280346 h 1648182"/>
              <a:gd name="connsiteX3" fmla="*/ 9658420 w 9662615"/>
              <a:gd name="connsiteY3" fmla="*/ 1280106 h 1648182"/>
              <a:gd name="connsiteX4" fmla="*/ 9469546 w 9662615"/>
              <a:gd name="connsiteY4" fmla="*/ 1289837 h 1648182"/>
              <a:gd name="connsiteX5" fmla="*/ 9385895 w 9662615"/>
              <a:gd name="connsiteY5" fmla="*/ 1269203 h 1648182"/>
              <a:gd name="connsiteX6" fmla="*/ 9144767 w 9662615"/>
              <a:gd name="connsiteY6" fmla="*/ 1264120 h 1648182"/>
              <a:gd name="connsiteX7" fmla="*/ 8837252 w 9662615"/>
              <a:gd name="connsiteY7" fmla="*/ 1350515 h 1648182"/>
              <a:gd name="connsiteX8" fmla="*/ 8705466 w 9662615"/>
              <a:gd name="connsiteY8" fmla="*/ 1342419 h 1648182"/>
              <a:gd name="connsiteX9" fmla="*/ 8652221 w 9662615"/>
              <a:gd name="connsiteY9" fmla="*/ 1326906 h 1648182"/>
              <a:gd name="connsiteX10" fmla="*/ 8632312 w 9662615"/>
              <a:gd name="connsiteY10" fmla="*/ 1326025 h 1648182"/>
              <a:gd name="connsiteX11" fmla="*/ 8591582 w 9662615"/>
              <a:gd name="connsiteY11" fmla="*/ 1341666 h 1648182"/>
              <a:gd name="connsiteX12" fmla="*/ 8537336 w 9662615"/>
              <a:gd name="connsiteY12" fmla="*/ 1341684 h 1648182"/>
              <a:gd name="connsiteX13" fmla="*/ 8472508 w 9662615"/>
              <a:gd name="connsiteY13" fmla="*/ 1363109 h 1648182"/>
              <a:gd name="connsiteX14" fmla="*/ 8258477 w 9662615"/>
              <a:gd name="connsiteY14" fmla="*/ 1370666 h 1648182"/>
              <a:gd name="connsiteX15" fmla="*/ 8197961 w 9662615"/>
              <a:gd name="connsiteY15" fmla="*/ 1392804 h 1648182"/>
              <a:gd name="connsiteX16" fmla="*/ 8171196 w 9662615"/>
              <a:gd name="connsiteY16" fmla="*/ 1397216 h 1648182"/>
              <a:gd name="connsiteX17" fmla="*/ 8127667 w 9662615"/>
              <a:gd name="connsiteY17" fmla="*/ 1418254 h 1648182"/>
              <a:gd name="connsiteX18" fmla="*/ 7974579 w 9662615"/>
              <a:gd name="connsiteY18" fmla="*/ 1383439 h 1648182"/>
              <a:gd name="connsiteX19" fmla="*/ 7768351 w 9662615"/>
              <a:gd name="connsiteY19" fmla="*/ 1395051 h 1648182"/>
              <a:gd name="connsiteX20" fmla="*/ 7635985 w 9662615"/>
              <a:gd name="connsiteY20" fmla="*/ 1386363 h 1648182"/>
              <a:gd name="connsiteX21" fmla="*/ 7466069 w 9662615"/>
              <a:gd name="connsiteY21" fmla="*/ 1377654 h 1648182"/>
              <a:gd name="connsiteX22" fmla="*/ 7355642 w 9662615"/>
              <a:gd name="connsiteY22" fmla="*/ 1407761 h 1648182"/>
              <a:gd name="connsiteX23" fmla="*/ 7151610 w 9662615"/>
              <a:gd name="connsiteY23" fmla="*/ 1397856 h 1648182"/>
              <a:gd name="connsiteX24" fmla="*/ 7082147 w 9662615"/>
              <a:gd name="connsiteY24" fmla="*/ 1406113 h 1648182"/>
              <a:gd name="connsiteX25" fmla="*/ 7014958 w 9662615"/>
              <a:gd name="connsiteY25" fmla="*/ 1396883 h 1648182"/>
              <a:gd name="connsiteX26" fmla="*/ 6907567 w 9662615"/>
              <a:gd name="connsiteY26" fmla="*/ 1419149 h 1648182"/>
              <a:gd name="connsiteX27" fmla="*/ 6748428 w 9662615"/>
              <a:gd name="connsiteY27" fmla="*/ 1420308 h 1648182"/>
              <a:gd name="connsiteX28" fmla="*/ 6654257 w 9662615"/>
              <a:gd name="connsiteY28" fmla="*/ 1424143 h 1648182"/>
              <a:gd name="connsiteX29" fmla="*/ 6620123 w 9662615"/>
              <a:gd name="connsiteY29" fmla="*/ 1430535 h 1648182"/>
              <a:gd name="connsiteX30" fmla="*/ 6571355 w 9662615"/>
              <a:gd name="connsiteY30" fmla="*/ 1436144 h 1648182"/>
              <a:gd name="connsiteX31" fmla="*/ 6486557 w 9662615"/>
              <a:gd name="connsiteY31" fmla="*/ 1449861 h 1648182"/>
              <a:gd name="connsiteX32" fmla="*/ 6370419 w 9662615"/>
              <a:gd name="connsiteY32" fmla="*/ 1461649 h 1648182"/>
              <a:gd name="connsiteX33" fmla="*/ 6278839 w 9662615"/>
              <a:gd name="connsiteY33" fmla="*/ 1449160 h 1648182"/>
              <a:gd name="connsiteX34" fmla="*/ 6272455 w 9662615"/>
              <a:gd name="connsiteY34" fmla="*/ 1453191 h 1648182"/>
              <a:gd name="connsiteX35" fmla="*/ 6212659 w 9662615"/>
              <a:gd name="connsiteY35" fmla="*/ 1454850 h 1648182"/>
              <a:gd name="connsiteX36" fmla="*/ 6069317 w 9662615"/>
              <a:gd name="connsiteY36" fmla="*/ 1445838 h 1648182"/>
              <a:gd name="connsiteX37" fmla="*/ 5878477 w 9662615"/>
              <a:gd name="connsiteY37" fmla="*/ 1439180 h 1648182"/>
              <a:gd name="connsiteX38" fmla="*/ 5838387 w 9662615"/>
              <a:gd name="connsiteY38" fmla="*/ 1444679 h 1648182"/>
              <a:gd name="connsiteX39" fmla="*/ 5771136 w 9662615"/>
              <a:gd name="connsiteY39" fmla="*/ 1453639 h 1648182"/>
              <a:gd name="connsiteX40" fmla="*/ 5724081 w 9662615"/>
              <a:gd name="connsiteY40" fmla="*/ 1470431 h 1648182"/>
              <a:gd name="connsiteX41" fmla="*/ 5666577 w 9662615"/>
              <a:gd name="connsiteY41" fmla="*/ 1473921 h 1648182"/>
              <a:gd name="connsiteX42" fmla="*/ 5649068 w 9662615"/>
              <a:gd name="connsiteY42" fmla="*/ 1461676 h 1648182"/>
              <a:gd name="connsiteX43" fmla="*/ 5588902 w 9662615"/>
              <a:gd name="connsiteY43" fmla="*/ 1469647 h 1648182"/>
              <a:gd name="connsiteX44" fmla="*/ 5498090 w 9662615"/>
              <a:gd name="connsiteY44" fmla="*/ 1483173 h 1648182"/>
              <a:gd name="connsiteX45" fmla="*/ 5444641 w 9662615"/>
              <a:gd name="connsiteY45" fmla="*/ 1487602 h 1648182"/>
              <a:gd name="connsiteX46" fmla="*/ 5299812 w 9662615"/>
              <a:gd name="connsiteY46" fmla="*/ 1503362 h 1648182"/>
              <a:gd name="connsiteX47" fmla="*/ 5213947 w 9662615"/>
              <a:gd name="connsiteY47" fmla="*/ 1516637 h 1648182"/>
              <a:gd name="connsiteX48" fmla="*/ 5090342 w 9662615"/>
              <a:gd name="connsiteY48" fmla="*/ 1546680 h 1648182"/>
              <a:gd name="connsiteX49" fmla="*/ 5129812 w 9662615"/>
              <a:gd name="connsiteY49" fmla="*/ 1521277 h 1648182"/>
              <a:gd name="connsiteX50" fmla="*/ 5059484 w 9662615"/>
              <a:gd name="connsiteY50" fmla="*/ 1546802 h 1648182"/>
              <a:gd name="connsiteX51" fmla="*/ 5038524 w 9662615"/>
              <a:gd name="connsiteY51" fmla="*/ 1545675 h 1648182"/>
              <a:gd name="connsiteX52" fmla="*/ 5026564 w 9662615"/>
              <a:gd name="connsiteY52" fmla="*/ 1545376 h 1648182"/>
              <a:gd name="connsiteX53" fmla="*/ 4969433 w 9662615"/>
              <a:gd name="connsiteY53" fmla="*/ 1550865 h 1648182"/>
              <a:gd name="connsiteX54" fmla="*/ 4929254 w 9662615"/>
              <a:gd name="connsiteY54" fmla="*/ 1563452 h 1648182"/>
              <a:gd name="connsiteX55" fmla="*/ 4871726 w 9662615"/>
              <a:gd name="connsiteY55" fmla="*/ 1570584 h 1648182"/>
              <a:gd name="connsiteX56" fmla="*/ 4843267 w 9662615"/>
              <a:gd name="connsiteY56" fmla="*/ 1561459 h 1648182"/>
              <a:gd name="connsiteX57" fmla="*/ 4821058 w 9662615"/>
              <a:gd name="connsiteY57" fmla="*/ 1553078 h 1648182"/>
              <a:gd name="connsiteX58" fmla="*/ 4791466 w 9662615"/>
              <a:gd name="connsiteY58" fmla="*/ 1561324 h 1648182"/>
              <a:gd name="connsiteX59" fmla="*/ 4784247 w 9662615"/>
              <a:gd name="connsiteY59" fmla="*/ 1562342 h 1648182"/>
              <a:gd name="connsiteX60" fmla="*/ 4739309 w 9662615"/>
              <a:gd name="connsiteY60" fmla="*/ 1553948 h 1648182"/>
              <a:gd name="connsiteX61" fmla="*/ 4697562 w 9662615"/>
              <a:gd name="connsiteY61" fmla="*/ 1551206 h 1648182"/>
              <a:gd name="connsiteX62" fmla="*/ 4650737 w 9662615"/>
              <a:gd name="connsiteY62" fmla="*/ 1537381 h 1648182"/>
              <a:gd name="connsiteX63" fmla="*/ 4583150 w 9662615"/>
              <a:gd name="connsiteY63" fmla="*/ 1529064 h 1648182"/>
              <a:gd name="connsiteX64" fmla="*/ 4521734 w 9662615"/>
              <a:gd name="connsiteY64" fmla="*/ 1529359 h 1648182"/>
              <a:gd name="connsiteX65" fmla="*/ 4382398 w 9662615"/>
              <a:gd name="connsiteY65" fmla="*/ 1534108 h 1648182"/>
              <a:gd name="connsiteX66" fmla="*/ 4221826 w 9662615"/>
              <a:gd name="connsiteY66" fmla="*/ 1500972 h 1648182"/>
              <a:gd name="connsiteX67" fmla="*/ 4096601 w 9662615"/>
              <a:gd name="connsiteY67" fmla="*/ 1521563 h 1648182"/>
              <a:gd name="connsiteX68" fmla="*/ 4058099 w 9662615"/>
              <a:gd name="connsiteY68" fmla="*/ 1648182 h 1648182"/>
              <a:gd name="connsiteX69" fmla="*/ 3833906 w 9662615"/>
              <a:gd name="connsiteY69" fmla="*/ 1516637 h 1648182"/>
              <a:gd name="connsiteX70" fmla="*/ 3696258 w 9662615"/>
              <a:gd name="connsiteY70" fmla="*/ 1537563 h 1648182"/>
              <a:gd name="connsiteX71" fmla="*/ 3594070 w 9662615"/>
              <a:gd name="connsiteY71" fmla="*/ 1509422 h 1648182"/>
              <a:gd name="connsiteX72" fmla="*/ 3565233 w 9662615"/>
              <a:gd name="connsiteY72" fmla="*/ 1515122 h 1648182"/>
              <a:gd name="connsiteX73" fmla="*/ 3560267 w 9662615"/>
              <a:gd name="connsiteY73" fmla="*/ 1516288 h 1648182"/>
              <a:gd name="connsiteX74" fmla="*/ 3540258 w 9662615"/>
              <a:gd name="connsiteY74" fmla="*/ 1516976 h 1648182"/>
              <a:gd name="connsiteX75" fmla="*/ 3534780 w 9662615"/>
              <a:gd name="connsiteY75" fmla="*/ 1522141 h 1648182"/>
              <a:gd name="connsiteX76" fmla="*/ 3504783 w 9662615"/>
              <a:gd name="connsiteY76" fmla="*/ 1526739 h 1648182"/>
              <a:gd name="connsiteX77" fmla="*/ 3430805 w 9662615"/>
              <a:gd name="connsiteY77" fmla="*/ 1542521 h 1648182"/>
              <a:gd name="connsiteX78" fmla="*/ 3292707 w 9662615"/>
              <a:gd name="connsiteY78" fmla="*/ 1520490 h 1648182"/>
              <a:gd name="connsiteX79" fmla="*/ 3187872 w 9662615"/>
              <a:gd name="connsiteY79" fmla="*/ 1519991 h 1648182"/>
              <a:gd name="connsiteX80" fmla="*/ 3148026 w 9662615"/>
              <a:gd name="connsiteY80" fmla="*/ 1524777 h 1648182"/>
              <a:gd name="connsiteX81" fmla="*/ 3092394 w 9662615"/>
              <a:gd name="connsiteY81" fmla="*/ 1528115 h 1648182"/>
              <a:gd name="connsiteX82" fmla="*/ 2994200 w 9662615"/>
              <a:gd name="connsiteY82" fmla="*/ 1537857 h 1648182"/>
              <a:gd name="connsiteX83" fmla="*/ 2862301 w 9662615"/>
              <a:gd name="connsiteY83" fmla="*/ 1544250 h 1648182"/>
              <a:gd name="connsiteX84" fmla="*/ 2766335 w 9662615"/>
              <a:gd name="connsiteY84" fmla="*/ 1527662 h 1648182"/>
              <a:gd name="connsiteX85" fmla="*/ 2757836 w 9662615"/>
              <a:gd name="connsiteY85" fmla="*/ 1531371 h 1648182"/>
              <a:gd name="connsiteX86" fmla="*/ 2691555 w 9662615"/>
              <a:gd name="connsiteY86" fmla="*/ 1530283 h 1648182"/>
              <a:gd name="connsiteX87" fmla="*/ 2491676 w 9662615"/>
              <a:gd name="connsiteY87" fmla="*/ 1500859 h 1648182"/>
              <a:gd name="connsiteX88" fmla="*/ 2378036 w 9662615"/>
              <a:gd name="connsiteY88" fmla="*/ 1520645 h 1648182"/>
              <a:gd name="connsiteX89" fmla="*/ 2284269 w 9662615"/>
              <a:gd name="connsiteY89" fmla="*/ 1503068 h 1648182"/>
              <a:gd name="connsiteX90" fmla="*/ 2207104 w 9662615"/>
              <a:gd name="connsiteY90" fmla="*/ 1508888 h 1648182"/>
              <a:gd name="connsiteX91" fmla="*/ 2149226 w 9662615"/>
              <a:gd name="connsiteY91" fmla="*/ 1523409 h 1648182"/>
              <a:gd name="connsiteX92" fmla="*/ 2084783 w 9662615"/>
              <a:gd name="connsiteY92" fmla="*/ 1524245 h 1648182"/>
              <a:gd name="connsiteX93" fmla="*/ 2070075 w 9662615"/>
              <a:gd name="connsiteY93" fmla="*/ 1511285 h 1648182"/>
              <a:gd name="connsiteX94" fmla="*/ 2001057 w 9662615"/>
              <a:gd name="connsiteY94" fmla="*/ 1516449 h 1648182"/>
              <a:gd name="connsiteX95" fmla="*/ 1896330 w 9662615"/>
              <a:gd name="connsiteY95" fmla="*/ 1525725 h 1648182"/>
              <a:gd name="connsiteX96" fmla="*/ 1835994 w 9662615"/>
              <a:gd name="connsiteY96" fmla="*/ 1527678 h 1648182"/>
              <a:gd name="connsiteX97" fmla="*/ 1671119 w 9662615"/>
              <a:gd name="connsiteY97" fmla="*/ 1536701 h 1648182"/>
              <a:gd name="connsiteX98" fmla="*/ 1601337 w 9662615"/>
              <a:gd name="connsiteY98" fmla="*/ 1548552 h 1648182"/>
              <a:gd name="connsiteX99" fmla="*/ 1407755 w 9662615"/>
              <a:gd name="connsiteY99" fmla="*/ 1571444 h 1648182"/>
              <a:gd name="connsiteX100" fmla="*/ 1271994 w 9662615"/>
              <a:gd name="connsiteY100" fmla="*/ 1579471 h 1648182"/>
              <a:gd name="connsiteX101" fmla="*/ 1249226 w 9662615"/>
              <a:gd name="connsiteY101" fmla="*/ 1583140 h 1648182"/>
              <a:gd name="connsiteX102" fmla="*/ 1217719 w 9662615"/>
              <a:gd name="connsiteY102" fmla="*/ 1580863 h 1648182"/>
              <a:gd name="connsiteX103" fmla="*/ 1091432 w 9662615"/>
              <a:gd name="connsiteY103" fmla="*/ 1571003 h 1648182"/>
              <a:gd name="connsiteX104" fmla="*/ 992039 w 9662615"/>
              <a:gd name="connsiteY104" fmla="*/ 1556662 h 1648182"/>
              <a:gd name="connsiteX105" fmla="*/ 868264 w 9662615"/>
              <a:gd name="connsiteY105" fmla="*/ 1566392 h 1648182"/>
              <a:gd name="connsiteX106" fmla="*/ 792765 w 9662615"/>
              <a:gd name="connsiteY106" fmla="*/ 1563102 h 1648182"/>
              <a:gd name="connsiteX107" fmla="*/ 669055 w 9662615"/>
              <a:gd name="connsiteY107" fmla="*/ 1543638 h 1648182"/>
              <a:gd name="connsiteX108" fmla="*/ 506152 w 9662615"/>
              <a:gd name="connsiteY108" fmla="*/ 1549124 h 1648182"/>
              <a:gd name="connsiteX109" fmla="*/ 472797 w 9662615"/>
              <a:gd name="connsiteY109" fmla="*/ 1568904 h 1648182"/>
              <a:gd name="connsiteX110" fmla="*/ 427864 w 9662615"/>
              <a:gd name="connsiteY110" fmla="*/ 1580848 h 1648182"/>
              <a:gd name="connsiteX111" fmla="*/ 408381 w 9662615"/>
              <a:gd name="connsiteY111" fmla="*/ 1552940 h 1648182"/>
              <a:gd name="connsiteX112" fmla="*/ 267163 w 9662615"/>
              <a:gd name="connsiteY112" fmla="*/ 1531913 h 1648182"/>
              <a:gd name="connsiteX113" fmla="*/ 196644 w 9662615"/>
              <a:gd name="connsiteY113" fmla="*/ 1524565 h 1648182"/>
              <a:gd name="connsiteX114" fmla="*/ 86819 w 9662615"/>
              <a:gd name="connsiteY114" fmla="*/ 1519517 h 1648182"/>
              <a:gd name="connsiteX115" fmla="*/ 53369 w 9662615"/>
              <a:gd name="connsiteY115" fmla="*/ 1516853 h 1648182"/>
              <a:gd name="connsiteX116" fmla="*/ 2359 w 9662615"/>
              <a:gd name="connsiteY116" fmla="*/ 1515247 h 1648182"/>
              <a:gd name="connsiteX117" fmla="*/ 0 w 9662615"/>
              <a:gd name="connsiteY117" fmla="*/ 1514932 h 1648182"/>
              <a:gd name="connsiteX118" fmla="*/ 0 w 9662615"/>
              <a:gd name="connsiteY118" fmla="*/ 0 h 1648182"/>
              <a:gd name="connsiteX0" fmla="*/ 0 w 9662615"/>
              <a:gd name="connsiteY0" fmla="*/ 0 h 1648182"/>
              <a:gd name="connsiteX1" fmla="*/ 9662615 w 9662615"/>
              <a:gd name="connsiteY1" fmla="*/ 0 h 1648182"/>
              <a:gd name="connsiteX2" fmla="*/ 9662615 w 9662615"/>
              <a:gd name="connsiteY2" fmla="*/ 1280346 h 1648182"/>
              <a:gd name="connsiteX3" fmla="*/ 9658420 w 9662615"/>
              <a:gd name="connsiteY3" fmla="*/ 1280106 h 1648182"/>
              <a:gd name="connsiteX4" fmla="*/ 9469546 w 9662615"/>
              <a:gd name="connsiteY4" fmla="*/ 1289837 h 1648182"/>
              <a:gd name="connsiteX5" fmla="*/ 9385895 w 9662615"/>
              <a:gd name="connsiteY5" fmla="*/ 1269203 h 1648182"/>
              <a:gd name="connsiteX6" fmla="*/ 9144767 w 9662615"/>
              <a:gd name="connsiteY6" fmla="*/ 1264120 h 1648182"/>
              <a:gd name="connsiteX7" fmla="*/ 8837252 w 9662615"/>
              <a:gd name="connsiteY7" fmla="*/ 1350515 h 1648182"/>
              <a:gd name="connsiteX8" fmla="*/ 8705466 w 9662615"/>
              <a:gd name="connsiteY8" fmla="*/ 1342419 h 1648182"/>
              <a:gd name="connsiteX9" fmla="*/ 8652221 w 9662615"/>
              <a:gd name="connsiteY9" fmla="*/ 1326906 h 1648182"/>
              <a:gd name="connsiteX10" fmla="*/ 8632312 w 9662615"/>
              <a:gd name="connsiteY10" fmla="*/ 1326025 h 1648182"/>
              <a:gd name="connsiteX11" fmla="*/ 8591582 w 9662615"/>
              <a:gd name="connsiteY11" fmla="*/ 1341666 h 1648182"/>
              <a:gd name="connsiteX12" fmla="*/ 8537336 w 9662615"/>
              <a:gd name="connsiteY12" fmla="*/ 1341684 h 1648182"/>
              <a:gd name="connsiteX13" fmla="*/ 8472508 w 9662615"/>
              <a:gd name="connsiteY13" fmla="*/ 1363109 h 1648182"/>
              <a:gd name="connsiteX14" fmla="*/ 8258477 w 9662615"/>
              <a:gd name="connsiteY14" fmla="*/ 1370666 h 1648182"/>
              <a:gd name="connsiteX15" fmla="*/ 8197961 w 9662615"/>
              <a:gd name="connsiteY15" fmla="*/ 1392804 h 1648182"/>
              <a:gd name="connsiteX16" fmla="*/ 8171196 w 9662615"/>
              <a:gd name="connsiteY16" fmla="*/ 1397216 h 1648182"/>
              <a:gd name="connsiteX17" fmla="*/ 8127667 w 9662615"/>
              <a:gd name="connsiteY17" fmla="*/ 1418254 h 1648182"/>
              <a:gd name="connsiteX18" fmla="*/ 7974579 w 9662615"/>
              <a:gd name="connsiteY18" fmla="*/ 1383439 h 1648182"/>
              <a:gd name="connsiteX19" fmla="*/ 7768351 w 9662615"/>
              <a:gd name="connsiteY19" fmla="*/ 1395051 h 1648182"/>
              <a:gd name="connsiteX20" fmla="*/ 7635985 w 9662615"/>
              <a:gd name="connsiteY20" fmla="*/ 1386363 h 1648182"/>
              <a:gd name="connsiteX21" fmla="*/ 7466069 w 9662615"/>
              <a:gd name="connsiteY21" fmla="*/ 1377654 h 1648182"/>
              <a:gd name="connsiteX22" fmla="*/ 7355642 w 9662615"/>
              <a:gd name="connsiteY22" fmla="*/ 1407761 h 1648182"/>
              <a:gd name="connsiteX23" fmla="*/ 7151610 w 9662615"/>
              <a:gd name="connsiteY23" fmla="*/ 1397856 h 1648182"/>
              <a:gd name="connsiteX24" fmla="*/ 7082147 w 9662615"/>
              <a:gd name="connsiteY24" fmla="*/ 1406113 h 1648182"/>
              <a:gd name="connsiteX25" fmla="*/ 7014958 w 9662615"/>
              <a:gd name="connsiteY25" fmla="*/ 1396883 h 1648182"/>
              <a:gd name="connsiteX26" fmla="*/ 6907567 w 9662615"/>
              <a:gd name="connsiteY26" fmla="*/ 1419149 h 1648182"/>
              <a:gd name="connsiteX27" fmla="*/ 6748428 w 9662615"/>
              <a:gd name="connsiteY27" fmla="*/ 1420308 h 1648182"/>
              <a:gd name="connsiteX28" fmla="*/ 6654257 w 9662615"/>
              <a:gd name="connsiteY28" fmla="*/ 1424143 h 1648182"/>
              <a:gd name="connsiteX29" fmla="*/ 6620123 w 9662615"/>
              <a:gd name="connsiteY29" fmla="*/ 1430535 h 1648182"/>
              <a:gd name="connsiteX30" fmla="*/ 6571355 w 9662615"/>
              <a:gd name="connsiteY30" fmla="*/ 1436144 h 1648182"/>
              <a:gd name="connsiteX31" fmla="*/ 6486557 w 9662615"/>
              <a:gd name="connsiteY31" fmla="*/ 1449861 h 1648182"/>
              <a:gd name="connsiteX32" fmla="*/ 6370419 w 9662615"/>
              <a:gd name="connsiteY32" fmla="*/ 1461649 h 1648182"/>
              <a:gd name="connsiteX33" fmla="*/ 6278839 w 9662615"/>
              <a:gd name="connsiteY33" fmla="*/ 1449160 h 1648182"/>
              <a:gd name="connsiteX34" fmla="*/ 6272455 w 9662615"/>
              <a:gd name="connsiteY34" fmla="*/ 1453191 h 1648182"/>
              <a:gd name="connsiteX35" fmla="*/ 6212659 w 9662615"/>
              <a:gd name="connsiteY35" fmla="*/ 1454850 h 1648182"/>
              <a:gd name="connsiteX36" fmla="*/ 6069317 w 9662615"/>
              <a:gd name="connsiteY36" fmla="*/ 1445838 h 1648182"/>
              <a:gd name="connsiteX37" fmla="*/ 5878477 w 9662615"/>
              <a:gd name="connsiteY37" fmla="*/ 1439180 h 1648182"/>
              <a:gd name="connsiteX38" fmla="*/ 5838387 w 9662615"/>
              <a:gd name="connsiteY38" fmla="*/ 1444679 h 1648182"/>
              <a:gd name="connsiteX39" fmla="*/ 5771136 w 9662615"/>
              <a:gd name="connsiteY39" fmla="*/ 1453639 h 1648182"/>
              <a:gd name="connsiteX40" fmla="*/ 5724081 w 9662615"/>
              <a:gd name="connsiteY40" fmla="*/ 1470431 h 1648182"/>
              <a:gd name="connsiteX41" fmla="*/ 5666577 w 9662615"/>
              <a:gd name="connsiteY41" fmla="*/ 1473921 h 1648182"/>
              <a:gd name="connsiteX42" fmla="*/ 5649068 w 9662615"/>
              <a:gd name="connsiteY42" fmla="*/ 1461676 h 1648182"/>
              <a:gd name="connsiteX43" fmla="*/ 5588902 w 9662615"/>
              <a:gd name="connsiteY43" fmla="*/ 1469647 h 1648182"/>
              <a:gd name="connsiteX44" fmla="*/ 5498090 w 9662615"/>
              <a:gd name="connsiteY44" fmla="*/ 1483173 h 1648182"/>
              <a:gd name="connsiteX45" fmla="*/ 5444641 w 9662615"/>
              <a:gd name="connsiteY45" fmla="*/ 1487602 h 1648182"/>
              <a:gd name="connsiteX46" fmla="*/ 5299812 w 9662615"/>
              <a:gd name="connsiteY46" fmla="*/ 1503362 h 1648182"/>
              <a:gd name="connsiteX47" fmla="*/ 5213947 w 9662615"/>
              <a:gd name="connsiteY47" fmla="*/ 1516637 h 1648182"/>
              <a:gd name="connsiteX48" fmla="*/ 5090342 w 9662615"/>
              <a:gd name="connsiteY48" fmla="*/ 1546680 h 1648182"/>
              <a:gd name="connsiteX49" fmla="*/ 5129812 w 9662615"/>
              <a:gd name="connsiteY49" fmla="*/ 1521277 h 1648182"/>
              <a:gd name="connsiteX50" fmla="*/ 5059484 w 9662615"/>
              <a:gd name="connsiteY50" fmla="*/ 1546802 h 1648182"/>
              <a:gd name="connsiteX51" fmla="*/ 5038524 w 9662615"/>
              <a:gd name="connsiteY51" fmla="*/ 1545675 h 1648182"/>
              <a:gd name="connsiteX52" fmla="*/ 5026564 w 9662615"/>
              <a:gd name="connsiteY52" fmla="*/ 1545376 h 1648182"/>
              <a:gd name="connsiteX53" fmla="*/ 4969433 w 9662615"/>
              <a:gd name="connsiteY53" fmla="*/ 1550865 h 1648182"/>
              <a:gd name="connsiteX54" fmla="*/ 4929254 w 9662615"/>
              <a:gd name="connsiteY54" fmla="*/ 1563452 h 1648182"/>
              <a:gd name="connsiteX55" fmla="*/ 4871726 w 9662615"/>
              <a:gd name="connsiteY55" fmla="*/ 1570584 h 1648182"/>
              <a:gd name="connsiteX56" fmla="*/ 4843267 w 9662615"/>
              <a:gd name="connsiteY56" fmla="*/ 1561459 h 1648182"/>
              <a:gd name="connsiteX57" fmla="*/ 4821058 w 9662615"/>
              <a:gd name="connsiteY57" fmla="*/ 1553078 h 1648182"/>
              <a:gd name="connsiteX58" fmla="*/ 4791466 w 9662615"/>
              <a:gd name="connsiteY58" fmla="*/ 1561324 h 1648182"/>
              <a:gd name="connsiteX59" fmla="*/ 4784247 w 9662615"/>
              <a:gd name="connsiteY59" fmla="*/ 1562342 h 1648182"/>
              <a:gd name="connsiteX60" fmla="*/ 4739309 w 9662615"/>
              <a:gd name="connsiteY60" fmla="*/ 1553948 h 1648182"/>
              <a:gd name="connsiteX61" fmla="*/ 4697562 w 9662615"/>
              <a:gd name="connsiteY61" fmla="*/ 1551206 h 1648182"/>
              <a:gd name="connsiteX62" fmla="*/ 4650737 w 9662615"/>
              <a:gd name="connsiteY62" fmla="*/ 1537381 h 1648182"/>
              <a:gd name="connsiteX63" fmla="*/ 4583150 w 9662615"/>
              <a:gd name="connsiteY63" fmla="*/ 1529064 h 1648182"/>
              <a:gd name="connsiteX64" fmla="*/ 4521734 w 9662615"/>
              <a:gd name="connsiteY64" fmla="*/ 1529359 h 1648182"/>
              <a:gd name="connsiteX65" fmla="*/ 4382398 w 9662615"/>
              <a:gd name="connsiteY65" fmla="*/ 1534108 h 1648182"/>
              <a:gd name="connsiteX66" fmla="*/ 4221826 w 9662615"/>
              <a:gd name="connsiteY66" fmla="*/ 1500972 h 1648182"/>
              <a:gd name="connsiteX67" fmla="*/ 4096601 w 9662615"/>
              <a:gd name="connsiteY67" fmla="*/ 1521563 h 1648182"/>
              <a:gd name="connsiteX68" fmla="*/ 4058099 w 9662615"/>
              <a:gd name="connsiteY68" fmla="*/ 1648182 h 1648182"/>
              <a:gd name="connsiteX69" fmla="*/ 3833906 w 9662615"/>
              <a:gd name="connsiteY69" fmla="*/ 1516637 h 1648182"/>
              <a:gd name="connsiteX70" fmla="*/ 3696258 w 9662615"/>
              <a:gd name="connsiteY70" fmla="*/ 1537563 h 1648182"/>
              <a:gd name="connsiteX71" fmla="*/ 3594070 w 9662615"/>
              <a:gd name="connsiteY71" fmla="*/ 1509422 h 1648182"/>
              <a:gd name="connsiteX72" fmla="*/ 3565233 w 9662615"/>
              <a:gd name="connsiteY72" fmla="*/ 1515122 h 1648182"/>
              <a:gd name="connsiteX73" fmla="*/ 3560267 w 9662615"/>
              <a:gd name="connsiteY73" fmla="*/ 1516288 h 1648182"/>
              <a:gd name="connsiteX74" fmla="*/ 3540258 w 9662615"/>
              <a:gd name="connsiteY74" fmla="*/ 1516976 h 1648182"/>
              <a:gd name="connsiteX75" fmla="*/ 3534780 w 9662615"/>
              <a:gd name="connsiteY75" fmla="*/ 1522141 h 1648182"/>
              <a:gd name="connsiteX76" fmla="*/ 3504783 w 9662615"/>
              <a:gd name="connsiteY76" fmla="*/ 1526739 h 1648182"/>
              <a:gd name="connsiteX77" fmla="*/ 3430805 w 9662615"/>
              <a:gd name="connsiteY77" fmla="*/ 1542521 h 1648182"/>
              <a:gd name="connsiteX78" fmla="*/ 3292707 w 9662615"/>
              <a:gd name="connsiteY78" fmla="*/ 1520490 h 1648182"/>
              <a:gd name="connsiteX79" fmla="*/ 3187872 w 9662615"/>
              <a:gd name="connsiteY79" fmla="*/ 1519991 h 1648182"/>
              <a:gd name="connsiteX80" fmla="*/ 3148026 w 9662615"/>
              <a:gd name="connsiteY80" fmla="*/ 1524777 h 1648182"/>
              <a:gd name="connsiteX81" fmla="*/ 3092394 w 9662615"/>
              <a:gd name="connsiteY81" fmla="*/ 1528115 h 1648182"/>
              <a:gd name="connsiteX82" fmla="*/ 2994200 w 9662615"/>
              <a:gd name="connsiteY82" fmla="*/ 1537857 h 1648182"/>
              <a:gd name="connsiteX83" fmla="*/ 2862301 w 9662615"/>
              <a:gd name="connsiteY83" fmla="*/ 1544250 h 1648182"/>
              <a:gd name="connsiteX84" fmla="*/ 2766335 w 9662615"/>
              <a:gd name="connsiteY84" fmla="*/ 1527662 h 1648182"/>
              <a:gd name="connsiteX85" fmla="*/ 2757836 w 9662615"/>
              <a:gd name="connsiteY85" fmla="*/ 1531371 h 1648182"/>
              <a:gd name="connsiteX86" fmla="*/ 2691555 w 9662615"/>
              <a:gd name="connsiteY86" fmla="*/ 1530283 h 1648182"/>
              <a:gd name="connsiteX87" fmla="*/ 2491676 w 9662615"/>
              <a:gd name="connsiteY87" fmla="*/ 1500859 h 1648182"/>
              <a:gd name="connsiteX88" fmla="*/ 2378036 w 9662615"/>
              <a:gd name="connsiteY88" fmla="*/ 1520645 h 1648182"/>
              <a:gd name="connsiteX89" fmla="*/ 2284269 w 9662615"/>
              <a:gd name="connsiteY89" fmla="*/ 1503068 h 1648182"/>
              <a:gd name="connsiteX90" fmla="*/ 2207104 w 9662615"/>
              <a:gd name="connsiteY90" fmla="*/ 1508888 h 1648182"/>
              <a:gd name="connsiteX91" fmla="*/ 2149226 w 9662615"/>
              <a:gd name="connsiteY91" fmla="*/ 1523409 h 1648182"/>
              <a:gd name="connsiteX92" fmla="*/ 2084783 w 9662615"/>
              <a:gd name="connsiteY92" fmla="*/ 1524245 h 1648182"/>
              <a:gd name="connsiteX93" fmla="*/ 2070075 w 9662615"/>
              <a:gd name="connsiteY93" fmla="*/ 1511285 h 1648182"/>
              <a:gd name="connsiteX94" fmla="*/ 2001057 w 9662615"/>
              <a:gd name="connsiteY94" fmla="*/ 1516449 h 1648182"/>
              <a:gd name="connsiteX95" fmla="*/ 1896330 w 9662615"/>
              <a:gd name="connsiteY95" fmla="*/ 1525725 h 1648182"/>
              <a:gd name="connsiteX96" fmla="*/ 1835994 w 9662615"/>
              <a:gd name="connsiteY96" fmla="*/ 1527678 h 1648182"/>
              <a:gd name="connsiteX97" fmla="*/ 1671119 w 9662615"/>
              <a:gd name="connsiteY97" fmla="*/ 1536701 h 1648182"/>
              <a:gd name="connsiteX98" fmla="*/ 1601337 w 9662615"/>
              <a:gd name="connsiteY98" fmla="*/ 1548552 h 1648182"/>
              <a:gd name="connsiteX99" fmla="*/ 1407755 w 9662615"/>
              <a:gd name="connsiteY99" fmla="*/ 1571444 h 1648182"/>
              <a:gd name="connsiteX100" fmla="*/ 1271994 w 9662615"/>
              <a:gd name="connsiteY100" fmla="*/ 1579471 h 1648182"/>
              <a:gd name="connsiteX101" fmla="*/ 1249226 w 9662615"/>
              <a:gd name="connsiteY101" fmla="*/ 1583140 h 1648182"/>
              <a:gd name="connsiteX102" fmla="*/ 1217719 w 9662615"/>
              <a:gd name="connsiteY102" fmla="*/ 1580863 h 1648182"/>
              <a:gd name="connsiteX103" fmla="*/ 1091432 w 9662615"/>
              <a:gd name="connsiteY103" fmla="*/ 1571003 h 1648182"/>
              <a:gd name="connsiteX104" fmla="*/ 992039 w 9662615"/>
              <a:gd name="connsiteY104" fmla="*/ 1556662 h 1648182"/>
              <a:gd name="connsiteX105" fmla="*/ 868264 w 9662615"/>
              <a:gd name="connsiteY105" fmla="*/ 1566392 h 1648182"/>
              <a:gd name="connsiteX106" fmla="*/ 792765 w 9662615"/>
              <a:gd name="connsiteY106" fmla="*/ 1563102 h 1648182"/>
              <a:gd name="connsiteX107" fmla="*/ 669055 w 9662615"/>
              <a:gd name="connsiteY107" fmla="*/ 1543638 h 1648182"/>
              <a:gd name="connsiteX108" fmla="*/ 506152 w 9662615"/>
              <a:gd name="connsiteY108" fmla="*/ 1549124 h 1648182"/>
              <a:gd name="connsiteX109" fmla="*/ 472797 w 9662615"/>
              <a:gd name="connsiteY109" fmla="*/ 1568904 h 1648182"/>
              <a:gd name="connsiteX110" fmla="*/ 427864 w 9662615"/>
              <a:gd name="connsiteY110" fmla="*/ 1580848 h 1648182"/>
              <a:gd name="connsiteX111" fmla="*/ 408381 w 9662615"/>
              <a:gd name="connsiteY111" fmla="*/ 1552940 h 1648182"/>
              <a:gd name="connsiteX112" fmla="*/ 267163 w 9662615"/>
              <a:gd name="connsiteY112" fmla="*/ 1531913 h 1648182"/>
              <a:gd name="connsiteX113" fmla="*/ 196644 w 9662615"/>
              <a:gd name="connsiteY113" fmla="*/ 1524565 h 1648182"/>
              <a:gd name="connsiteX114" fmla="*/ 86819 w 9662615"/>
              <a:gd name="connsiteY114" fmla="*/ 1519517 h 1648182"/>
              <a:gd name="connsiteX115" fmla="*/ 53369 w 9662615"/>
              <a:gd name="connsiteY115" fmla="*/ 1516853 h 1648182"/>
              <a:gd name="connsiteX116" fmla="*/ 2359 w 9662615"/>
              <a:gd name="connsiteY116" fmla="*/ 1515247 h 1648182"/>
              <a:gd name="connsiteX117" fmla="*/ 0 w 9662615"/>
              <a:gd name="connsiteY117" fmla="*/ 1514932 h 1648182"/>
              <a:gd name="connsiteX118" fmla="*/ 0 w 9662615"/>
              <a:gd name="connsiteY118" fmla="*/ 0 h 1648182"/>
              <a:gd name="connsiteX0" fmla="*/ 0 w 9662615"/>
              <a:gd name="connsiteY0" fmla="*/ 0 h 1723719"/>
              <a:gd name="connsiteX1" fmla="*/ 9662615 w 9662615"/>
              <a:gd name="connsiteY1" fmla="*/ 0 h 1723719"/>
              <a:gd name="connsiteX2" fmla="*/ 9662615 w 9662615"/>
              <a:gd name="connsiteY2" fmla="*/ 1280346 h 1723719"/>
              <a:gd name="connsiteX3" fmla="*/ 9658420 w 9662615"/>
              <a:gd name="connsiteY3" fmla="*/ 1280106 h 1723719"/>
              <a:gd name="connsiteX4" fmla="*/ 9469546 w 9662615"/>
              <a:gd name="connsiteY4" fmla="*/ 1289837 h 1723719"/>
              <a:gd name="connsiteX5" fmla="*/ 9385895 w 9662615"/>
              <a:gd name="connsiteY5" fmla="*/ 1269203 h 1723719"/>
              <a:gd name="connsiteX6" fmla="*/ 9144767 w 9662615"/>
              <a:gd name="connsiteY6" fmla="*/ 1264120 h 1723719"/>
              <a:gd name="connsiteX7" fmla="*/ 8837252 w 9662615"/>
              <a:gd name="connsiteY7" fmla="*/ 1350515 h 1723719"/>
              <a:gd name="connsiteX8" fmla="*/ 8705466 w 9662615"/>
              <a:gd name="connsiteY8" fmla="*/ 1342419 h 1723719"/>
              <a:gd name="connsiteX9" fmla="*/ 8652221 w 9662615"/>
              <a:gd name="connsiteY9" fmla="*/ 1326906 h 1723719"/>
              <a:gd name="connsiteX10" fmla="*/ 8632312 w 9662615"/>
              <a:gd name="connsiteY10" fmla="*/ 1326025 h 1723719"/>
              <a:gd name="connsiteX11" fmla="*/ 8591582 w 9662615"/>
              <a:gd name="connsiteY11" fmla="*/ 1341666 h 1723719"/>
              <a:gd name="connsiteX12" fmla="*/ 8537336 w 9662615"/>
              <a:gd name="connsiteY12" fmla="*/ 1341684 h 1723719"/>
              <a:gd name="connsiteX13" fmla="*/ 8472508 w 9662615"/>
              <a:gd name="connsiteY13" fmla="*/ 1363109 h 1723719"/>
              <a:gd name="connsiteX14" fmla="*/ 8258477 w 9662615"/>
              <a:gd name="connsiteY14" fmla="*/ 1370666 h 1723719"/>
              <a:gd name="connsiteX15" fmla="*/ 8197961 w 9662615"/>
              <a:gd name="connsiteY15" fmla="*/ 1392804 h 1723719"/>
              <a:gd name="connsiteX16" fmla="*/ 8171196 w 9662615"/>
              <a:gd name="connsiteY16" fmla="*/ 1397216 h 1723719"/>
              <a:gd name="connsiteX17" fmla="*/ 8127667 w 9662615"/>
              <a:gd name="connsiteY17" fmla="*/ 1418254 h 1723719"/>
              <a:gd name="connsiteX18" fmla="*/ 7974579 w 9662615"/>
              <a:gd name="connsiteY18" fmla="*/ 1383439 h 1723719"/>
              <a:gd name="connsiteX19" fmla="*/ 7768351 w 9662615"/>
              <a:gd name="connsiteY19" fmla="*/ 1395051 h 1723719"/>
              <a:gd name="connsiteX20" fmla="*/ 7635985 w 9662615"/>
              <a:gd name="connsiteY20" fmla="*/ 1386363 h 1723719"/>
              <a:gd name="connsiteX21" fmla="*/ 7466069 w 9662615"/>
              <a:gd name="connsiteY21" fmla="*/ 1377654 h 1723719"/>
              <a:gd name="connsiteX22" fmla="*/ 7355642 w 9662615"/>
              <a:gd name="connsiteY22" fmla="*/ 1407761 h 1723719"/>
              <a:gd name="connsiteX23" fmla="*/ 7151610 w 9662615"/>
              <a:gd name="connsiteY23" fmla="*/ 1397856 h 1723719"/>
              <a:gd name="connsiteX24" fmla="*/ 7082147 w 9662615"/>
              <a:gd name="connsiteY24" fmla="*/ 1406113 h 1723719"/>
              <a:gd name="connsiteX25" fmla="*/ 7014958 w 9662615"/>
              <a:gd name="connsiteY25" fmla="*/ 1396883 h 1723719"/>
              <a:gd name="connsiteX26" fmla="*/ 6907567 w 9662615"/>
              <a:gd name="connsiteY26" fmla="*/ 1419149 h 1723719"/>
              <a:gd name="connsiteX27" fmla="*/ 6748428 w 9662615"/>
              <a:gd name="connsiteY27" fmla="*/ 1420308 h 1723719"/>
              <a:gd name="connsiteX28" fmla="*/ 6654257 w 9662615"/>
              <a:gd name="connsiteY28" fmla="*/ 1424143 h 1723719"/>
              <a:gd name="connsiteX29" fmla="*/ 6620123 w 9662615"/>
              <a:gd name="connsiteY29" fmla="*/ 1430535 h 1723719"/>
              <a:gd name="connsiteX30" fmla="*/ 6571355 w 9662615"/>
              <a:gd name="connsiteY30" fmla="*/ 1436144 h 1723719"/>
              <a:gd name="connsiteX31" fmla="*/ 6486557 w 9662615"/>
              <a:gd name="connsiteY31" fmla="*/ 1449861 h 1723719"/>
              <a:gd name="connsiteX32" fmla="*/ 6370419 w 9662615"/>
              <a:gd name="connsiteY32" fmla="*/ 1461649 h 1723719"/>
              <a:gd name="connsiteX33" fmla="*/ 6278839 w 9662615"/>
              <a:gd name="connsiteY33" fmla="*/ 1449160 h 1723719"/>
              <a:gd name="connsiteX34" fmla="*/ 6272455 w 9662615"/>
              <a:gd name="connsiteY34" fmla="*/ 1453191 h 1723719"/>
              <a:gd name="connsiteX35" fmla="*/ 6212659 w 9662615"/>
              <a:gd name="connsiteY35" fmla="*/ 1454850 h 1723719"/>
              <a:gd name="connsiteX36" fmla="*/ 6069317 w 9662615"/>
              <a:gd name="connsiteY36" fmla="*/ 1445838 h 1723719"/>
              <a:gd name="connsiteX37" fmla="*/ 5878477 w 9662615"/>
              <a:gd name="connsiteY37" fmla="*/ 1439180 h 1723719"/>
              <a:gd name="connsiteX38" fmla="*/ 5838387 w 9662615"/>
              <a:gd name="connsiteY38" fmla="*/ 1444679 h 1723719"/>
              <a:gd name="connsiteX39" fmla="*/ 5771136 w 9662615"/>
              <a:gd name="connsiteY39" fmla="*/ 1453639 h 1723719"/>
              <a:gd name="connsiteX40" fmla="*/ 5724081 w 9662615"/>
              <a:gd name="connsiteY40" fmla="*/ 1470431 h 1723719"/>
              <a:gd name="connsiteX41" fmla="*/ 5666577 w 9662615"/>
              <a:gd name="connsiteY41" fmla="*/ 1473921 h 1723719"/>
              <a:gd name="connsiteX42" fmla="*/ 5649068 w 9662615"/>
              <a:gd name="connsiteY42" fmla="*/ 1461676 h 1723719"/>
              <a:gd name="connsiteX43" fmla="*/ 5588902 w 9662615"/>
              <a:gd name="connsiteY43" fmla="*/ 1469647 h 1723719"/>
              <a:gd name="connsiteX44" fmla="*/ 5498090 w 9662615"/>
              <a:gd name="connsiteY44" fmla="*/ 1483173 h 1723719"/>
              <a:gd name="connsiteX45" fmla="*/ 5444641 w 9662615"/>
              <a:gd name="connsiteY45" fmla="*/ 1487602 h 1723719"/>
              <a:gd name="connsiteX46" fmla="*/ 5299812 w 9662615"/>
              <a:gd name="connsiteY46" fmla="*/ 1503362 h 1723719"/>
              <a:gd name="connsiteX47" fmla="*/ 5213947 w 9662615"/>
              <a:gd name="connsiteY47" fmla="*/ 1516637 h 1723719"/>
              <a:gd name="connsiteX48" fmla="*/ 5090342 w 9662615"/>
              <a:gd name="connsiteY48" fmla="*/ 1546680 h 1723719"/>
              <a:gd name="connsiteX49" fmla="*/ 5129812 w 9662615"/>
              <a:gd name="connsiteY49" fmla="*/ 1521277 h 1723719"/>
              <a:gd name="connsiteX50" fmla="*/ 5059484 w 9662615"/>
              <a:gd name="connsiteY50" fmla="*/ 1546802 h 1723719"/>
              <a:gd name="connsiteX51" fmla="*/ 5038524 w 9662615"/>
              <a:gd name="connsiteY51" fmla="*/ 1545675 h 1723719"/>
              <a:gd name="connsiteX52" fmla="*/ 5026564 w 9662615"/>
              <a:gd name="connsiteY52" fmla="*/ 1545376 h 1723719"/>
              <a:gd name="connsiteX53" fmla="*/ 4969433 w 9662615"/>
              <a:gd name="connsiteY53" fmla="*/ 1550865 h 1723719"/>
              <a:gd name="connsiteX54" fmla="*/ 4929254 w 9662615"/>
              <a:gd name="connsiteY54" fmla="*/ 1563452 h 1723719"/>
              <a:gd name="connsiteX55" fmla="*/ 4871726 w 9662615"/>
              <a:gd name="connsiteY55" fmla="*/ 1570584 h 1723719"/>
              <a:gd name="connsiteX56" fmla="*/ 4843267 w 9662615"/>
              <a:gd name="connsiteY56" fmla="*/ 1561459 h 1723719"/>
              <a:gd name="connsiteX57" fmla="*/ 4821058 w 9662615"/>
              <a:gd name="connsiteY57" fmla="*/ 1553078 h 1723719"/>
              <a:gd name="connsiteX58" fmla="*/ 4791466 w 9662615"/>
              <a:gd name="connsiteY58" fmla="*/ 1561324 h 1723719"/>
              <a:gd name="connsiteX59" fmla="*/ 4784247 w 9662615"/>
              <a:gd name="connsiteY59" fmla="*/ 1562342 h 1723719"/>
              <a:gd name="connsiteX60" fmla="*/ 4739309 w 9662615"/>
              <a:gd name="connsiteY60" fmla="*/ 1553948 h 1723719"/>
              <a:gd name="connsiteX61" fmla="*/ 4697562 w 9662615"/>
              <a:gd name="connsiteY61" fmla="*/ 1551206 h 1723719"/>
              <a:gd name="connsiteX62" fmla="*/ 4650737 w 9662615"/>
              <a:gd name="connsiteY62" fmla="*/ 1537381 h 1723719"/>
              <a:gd name="connsiteX63" fmla="*/ 4583150 w 9662615"/>
              <a:gd name="connsiteY63" fmla="*/ 1529064 h 1723719"/>
              <a:gd name="connsiteX64" fmla="*/ 4521734 w 9662615"/>
              <a:gd name="connsiteY64" fmla="*/ 1529359 h 1723719"/>
              <a:gd name="connsiteX65" fmla="*/ 4382398 w 9662615"/>
              <a:gd name="connsiteY65" fmla="*/ 1534108 h 1723719"/>
              <a:gd name="connsiteX66" fmla="*/ 4221826 w 9662615"/>
              <a:gd name="connsiteY66" fmla="*/ 1500972 h 1723719"/>
              <a:gd name="connsiteX67" fmla="*/ 4096601 w 9662615"/>
              <a:gd name="connsiteY67" fmla="*/ 1521563 h 1723719"/>
              <a:gd name="connsiteX68" fmla="*/ 3970635 w 9662615"/>
              <a:gd name="connsiteY68" fmla="*/ 1723719 h 1723719"/>
              <a:gd name="connsiteX69" fmla="*/ 3833906 w 9662615"/>
              <a:gd name="connsiteY69" fmla="*/ 1516637 h 1723719"/>
              <a:gd name="connsiteX70" fmla="*/ 3696258 w 9662615"/>
              <a:gd name="connsiteY70" fmla="*/ 1537563 h 1723719"/>
              <a:gd name="connsiteX71" fmla="*/ 3594070 w 9662615"/>
              <a:gd name="connsiteY71" fmla="*/ 1509422 h 1723719"/>
              <a:gd name="connsiteX72" fmla="*/ 3565233 w 9662615"/>
              <a:gd name="connsiteY72" fmla="*/ 1515122 h 1723719"/>
              <a:gd name="connsiteX73" fmla="*/ 3560267 w 9662615"/>
              <a:gd name="connsiteY73" fmla="*/ 1516288 h 1723719"/>
              <a:gd name="connsiteX74" fmla="*/ 3540258 w 9662615"/>
              <a:gd name="connsiteY74" fmla="*/ 1516976 h 1723719"/>
              <a:gd name="connsiteX75" fmla="*/ 3534780 w 9662615"/>
              <a:gd name="connsiteY75" fmla="*/ 1522141 h 1723719"/>
              <a:gd name="connsiteX76" fmla="*/ 3504783 w 9662615"/>
              <a:gd name="connsiteY76" fmla="*/ 1526739 h 1723719"/>
              <a:gd name="connsiteX77" fmla="*/ 3430805 w 9662615"/>
              <a:gd name="connsiteY77" fmla="*/ 1542521 h 1723719"/>
              <a:gd name="connsiteX78" fmla="*/ 3292707 w 9662615"/>
              <a:gd name="connsiteY78" fmla="*/ 1520490 h 1723719"/>
              <a:gd name="connsiteX79" fmla="*/ 3187872 w 9662615"/>
              <a:gd name="connsiteY79" fmla="*/ 1519991 h 1723719"/>
              <a:gd name="connsiteX80" fmla="*/ 3148026 w 9662615"/>
              <a:gd name="connsiteY80" fmla="*/ 1524777 h 1723719"/>
              <a:gd name="connsiteX81" fmla="*/ 3092394 w 9662615"/>
              <a:gd name="connsiteY81" fmla="*/ 1528115 h 1723719"/>
              <a:gd name="connsiteX82" fmla="*/ 2994200 w 9662615"/>
              <a:gd name="connsiteY82" fmla="*/ 1537857 h 1723719"/>
              <a:gd name="connsiteX83" fmla="*/ 2862301 w 9662615"/>
              <a:gd name="connsiteY83" fmla="*/ 1544250 h 1723719"/>
              <a:gd name="connsiteX84" fmla="*/ 2766335 w 9662615"/>
              <a:gd name="connsiteY84" fmla="*/ 1527662 h 1723719"/>
              <a:gd name="connsiteX85" fmla="*/ 2757836 w 9662615"/>
              <a:gd name="connsiteY85" fmla="*/ 1531371 h 1723719"/>
              <a:gd name="connsiteX86" fmla="*/ 2691555 w 9662615"/>
              <a:gd name="connsiteY86" fmla="*/ 1530283 h 1723719"/>
              <a:gd name="connsiteX87" fmla="*/ 2491676 w 9662615"/>
              <a:gd name="connsiteY87" fmla="*/ 1500859 h 1723719"/>
              <a:gd name="connsiteX88" fmla="*/ 2378036 w 9662615"/>
              <a:gd name="connsiteY88" fmla="*/ 1520645 h 1723719"/>
              <a:gd name="connsiteX89" fmla="*/ 2284269 w 9662615"/>
              <a:gd name="connsiteY89" fmla="*/ 1503068 h 1723719"/>
              <a:gd name="connsiteX90" fmla="*/ 2207104 w 9662615"/>
              <a:gd name="connsiteY90" fmla="*/ 1508888 h 1723719"/>
              <a:gd name="connsiteX91" fmla="*/ 2149226 w 9662615"/>
              <a:gd name="connsiteY91" fmla="*/ 1523409 h 1723719"/>
              <a:gd name="connsiteX92" fmla="*/ 2084783 w 9662615"/>
              <a:gd name="connsiteY92" fmla="*/ 1524245 h 1723719"/>
              <a:gd name="connsiteX93" fmla="*/ 2070075 w 9662615"/>
              <a:gd name="connsiteY93" fmla="*/ 1511285 h 1723719"/>
              <a:gd name="connsiteX94" fmla="*/ 2001057 w 9662615"/>
              <a:gd name="connsiteY94" fmla="*/ 1516449 h 1723719"/>
              <a:gd name="connsiteX95" fmla="*/ 1896330 w 9662615"/>
              <a:gd name="connsiteY95" fmla="*/ 1525725 h 1723719"/>
              <a:gd name="connsiteX96" fmla="*/ 1835994 w 9662615"/>
              <a:gd name="connsiteY96" fmla="*/ 1527678 h 1723719"/>
              <a:gd name="connsiteX97" fmla="*/ 1671119 w 9662615"/>
              <a:gd name="connsiteY97" fmla="*/ 1536701 h 1723719"/>
              <a:gd name="connsiteX98" fmla="*/ 1601337 w 9662615"/>
              <a:gd name="connsiteY98" fmla="*/ 1548552 h 1723719"/>
              <a:gd name="connsiteX99" fmla="*/ 1407755 w 9662615"/>
              <a:gd name="connsiteY99" fmla="*/ 1571444 h 1723719"/>
              <a:gd name="connsiteX100" fmla="*/ 1271994 w 9662615"/>
              <a:gd name="connsiteY100" fmla="*/ 1579471 h 1723719"/>
              <a:gd name="connsiteX101" fmla="*/ 1249226 w 9662615"/>
              <a:gd name="connsiteY101" fmla="*/ 1583140 h 1723719"/>
              <a:gd name="connsiteX102" fmla="*/ 1217719 w 9662615"/>
              <a:gd name="connsiteY102" fmla="*/ 1580863 h 1723719"/>
              <a:gd name="connsiteX103" fmla="*/ 1091432 w 9662615"/>
              <a:gd name="connsiteY103" fmla="*/ 1571003 h 1723719"/>
              <a:gd name="connsiteX104" fmla="*/ 992039 w 9662615"/>
              <a:gd name="connsiteY104" fmla="*/ 1556662 h 1723719"/>
              <a:gd name="connsiteX105" fmla="*/ 868264 w 9662615"/>
              <a:gd name="connsiteY105" fmla="*/ 1566392 h 1723719"/>
              <a:gd name="connsiteX106" fmla="*/ 792765 w 9662615"/>
              <a:gd name="connsiteY106" fmla="*/ 1563102 h 1723719"/>
              <a:gd name="connsiteX107" fmla="*/ 669055 w 9662615"/>
              <a:gd name="connsiteY107" fmla="*/ 1543638 h 1723719"/>
              <a:gd name="connsiteX108" fmla="*/ 506152 w 9662615"/>
              <a:gd name="connsiteY108" fmla="*/ 1549124 h 1723719"/>
              <a:gd name="connsiteX109" fmla="*/ 472797 w 9662615"/>
              <a:gd name="connsiteY109" fmla="*/ 1568904 h 1723719"/>
              <a:gd name="connsiteX110" fmla="*/ 427864 w 9662615"/>
              <a:gd name="connsiteY110" fmla="*/ 1580848 h 1723719"/>
              <a:gd name="connsiteX111" fmla="*/ 408381 w 9662615"/>
              <a:gd name="connsiteY111" fmla="*/ 1552940 h 1723719"/>
              <a:gd name="connsiteX112" fmla="*/ 267163 w 9662615"/>
              <a:gd name="connsiteY112" fmla="*/ 1531913 h 1723719"/>
              <a:gd name="connsiteX113" fmla="*/ 196644 w 9662615"/>
              <a:gd name="connsiteY113" fmla="*/ 1524565 h 1723719"/>
              <a:gd name="connsiteX114" fmla="*/ 86819 w 9662615"/>
              <a:gd name="connsiteY114" fmla="*/ 1519517 h 1723719"/>
              <a:gd name="connsiteX115" fmla="*/ 53369 w 9662615"/>
              <a:gd name="connsiteY115" fmla="*/ 1516853 h 1723719"/>
              <a:gd name="connsiteX116" fmla="*/ 2359 w 9662615"/>
              <a:gd name="connsiteY116" fmla="*/ 1515247 h 1723719"/>
              <a:gd name="connsiteX117" fmla="*/ 0 w 9662615"/>
              <a:gd name="connsiteY117" fmla="*/ 1514932 h 1723719"/>
              <a:gd name="connsiteX118" fmla="*/ 0 w 9662615"/>
              <a:gd name="connsiteY118" fmla="*/ 0 h 1723719"/>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696258 w 9662615"/>
              <a:gd name="connsiteY70" fmla="*/ 1537563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594070 w 9662615"/>
              <a:gd name="connsiteY71" fmla="*/ 1509422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29812 w 9662615"/>
              <a:gd name="connsiteY49" fmla="*/ 1521277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090342 w 9662615"/>
              <a:gd name="connsiteY48" fmla="*/ 1546680 h 1583140"/>
              <a:gd name="connsiteX49" fmla="*/ 5137764 w 9662615"/>
              <a:gd name="connsiteY49" fmla="*/ 1481521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177807 w 9662615"/>
              <a:gd name="connsiteY48" fmla="*/ 1526802 h 1583140"/>
              <a:gd name="connsiteX49" fmla="*/ 5137764 w 9662615"/>
              <a:gd name="connsiteY49" fmla="*/ 1481521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13947 w 9662615"/>
              <a:gd name="connsiteY47" fmla="*/ 1516637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15161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7014958 w 9662615"/>
              <a:gd name="connsiteY25" fmla="*/ 1396883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127667 w 9662615"/>
              <a:gd name="connsiteY17" fmla="*/ 1418254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58477 w 9662615"/>
              <a:gd name="connsiteY14" fmla="*/ 1370666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837252 w 9662615"/>
              <a:gd name="connsiteY7" fmla="*/ 1350515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05466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52221 w 9662615"/>
              <a:gd name="connsiteY9" fmla="*/ 1326906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95953 w 9662615"/>
              <a:gd name="connsiteY9" fmla="*/ 1346784 h 1583140"/>
              <a:gd name="connsiteX10" fmla="*/ 8632312 w 9662615"/>
              <a:gd name="connsiteY10" fmla="*/ 1326025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72508 w 9662615"/>
              <a:gd name="connsiteY13" fmla="*/ 1363109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85895 w 9662615"/>
              <a:gd name="connsiteY5" fmla="*/ 1269203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784979 w 9662615"/>
              <a:gd name="connsiteY8" fmla="*/ 1342419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58420 w 9662615"/>
              <a:gd name="connsiteY3" fmla="*/ 1280106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618664 w 9662615"/>
              <a:gd name="connsiteY3" fmla="*/ 1331789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929254 w 9662615"/>
              <a:gd name="connsiteY54" fmla="*/ 1563452 h 1583140"/>
              <a:gd name="connsiteX55" fmla="*/ 4871726 w 9662615"/>
              <a:gd name="connsiteY55" fmla="*/ 1570584 h 1583140"/>
              <a:gd name="connsiteX56" fmla="*/ 4843267 w 9662615"/>
              <a:gd name="connsiteY56" fmla="*/ 1561459 h 1583140"/>
              <a:gd name="connsiteX57" fmla="*/ 4821058 w 9662615"/>
              <a:gd name="connsiteY57" fmla="*/ 1553078 h 1583140"/>
              <a:gd name="connsiteX58" fmla="*/ 4791466 w 9662615"/>
              <a:gd name="connsiteY58" fmla="*/ 1561324 h 1583140"/>
              <a:gd name="connsiteX59" fmla="*/ 4784247 w 9662615"/>
              <a:gd name="connsiteY59" fmla="*/ 1562342 h 1583140"/>
              <a:gd name="connsiteX60" fmla="*/ 4739309 w 9662615"/>
              <a:gd name="connsiteY60" fmla="*/ 1553948 h 1583140"/>
              <a:gd name="connsiteX61" fmla="*/ 4697562 w 9662615"/>
              <a:gd name="connsiteY61" fmla="*/ 1551206 h 1583140"/>
              <a:gd name="connsiteX62" fmla="*/ 4650737 w 9662615"/>
              <a:gd name="connsiteY62" fmla="*/ 1537381 h 1583140"/>
              <a:gd name="connsiteX63" fmla="*/ 4583150 w 9662615"/>
              <a:gd name="connsiteY63" fmla="*/ 1529064 h 1583140"/>
              <a:gd name="connsiteX64" fmla="*/ 4521734 w 9662615"/>
              <a:gd name="connsiteY64" fmla="*/ 1529359 h 1583140"/>
              <a:gd name="connsiteX65" fmla="*/ 4382398 w 9662615"/>
              <a:gd name="connsiteY65" fmla="*/ 1534108 h 1583140"/>
              <a:gd name="connsiteX66" fmla="*/ 4221826 w 9662615"/>
              <a:gd name="connsiteY66" fmla="*/ 1500972 h 1583140"/>
              <a:gd name="connsiteX67" fmla="*/ 4096601 w 9662615"/>
              <a:gd name="connsiteY67" fmla="*/ 1521563 h 1583140"/>
              <a:gd name="connsiteX68" fmla="*/ 4002441 w 9662615"/>
              <a:gd name="connsiteY68" fmla="*/ 1528912 h 1583140"/>
              <a:gd name="connsiteX69" fmla="*/ 3833906 w 9662615"/>
              <a:gd name="connsiteY69" fmla="*/ 1516637 h 1583140"/>
              <a:gd name="connsiteX70" fmla="*/ 3763845 w 9662615"/>
              <a:gd name="connsiteY70" fmla="*/ 1501782 h 1583140"/>
              <a:gd name="connsiteX71" fmla="*/ 3641778 w 9662615"/>
              <a:gd name="connsiteY71" fmla="*/ 1505446 h 1583140"/>
              <a:gd name="connsiteX72" fmla="*/ 3565233 w 9662615"/>
              <a:gd name="connsiteY72" fmla="*/ 1515122 h 1583140"/>
              <a:gd name="connsiteX73" fmla="*/ 3560267 w 9662615"/>
              <a:gd name="connsiteY73" fmla="*/ 1516288 h 1583140"/>
              <a:gd name="connsiteX74" fmla="*/ 3540258 w 9662615"/>
              <a:gd name="connsiteY74" fmla="*/ 1516976 h 1583140"/>
              <a:gd name="connsiteX75" fmla="*/ 3534780 w 9662615"/>
              <a:gd name="connsiteY75" fmla="*/ 1522141 h 1583140"/>
              <a:gd name="connsiteX76" fmla="*/ 3504783 w 9662615"/>
              <a:gd name="connsiteY76" fmla="*/ 1526739 h 1583140"/>
              <a:gd name="connsiteX77" fmla="*/ 3430805 w 9662615"/>
              <a:gd name="connsiteY77" fmla="*/ 1542521 h 1583140"/>
              <a:gd name="connsiteX78" fmla="*/ 3292707 w 9662615"/>
              <a:gd name="connsiteY78" fmla="*/ 1520490 h 1583140"/>
              <a:gd name="connsiteX79" fmla="*/ 3187872 w 9662615"/>
              <a:gd name="connsiteY79" fmla="*/ 1519991 h 1583140"/>
              <a:gd name="connsiteX80" fmla="*/ 3148026 w 9662615"/>
              <a:gd name="connsiteY80" fmla="*/ 1524777 h 1583140"/>
              <a:gd name="connsiteX81" fmla="*/ 3092394 w 9662615"/>
              <a:gd name="connsiteY81" fmla="*/ 1528115 h 1583140"/>
              <a:gd name="connsiteX82" fmla="*/ 2994200 w 9662615"/>
              <a:gd name="connsiteY82" fmla="*/ 1537857 h 1583140"/>
              <a:gd name="connsiteX83" fmla="*/ 2862301 w 9662615"/>
              <a:gd name="connsiteY83" fmla="*/ 1544250 h 1583140"/>
              <a:gd name="connsiteX84" fmla="*/ 2766335 w 9662615"/>
              <a:gd name="connsiteY84" fmla="*/ 1527662 h 1583140"/>
              <a:gd name="connsiteX85" fmla="*/ 2757836 w 9662615"/>
              <a:gd name="connsiteY85" fmla="*/ 1531371 h 1583140"/>
              <a:gd name="connsiteX86" fmla="*/ 2691555 w 9662615"/>
              <a:gd name="connsiteY86" fmla="*/ 1530283 h 1583140"/>
              <a:gd name="connsiteX87" fmla="*/ 2491676 w 9662615"/>
              <a:gd name="connsiteY87" fmla="*/ 1500859 h 1583140"/>
              <a:gd name="connsiteX88" fmla="*/ 2378036 w 9662615"/>
              <a:gd name="connsiteY88" fmla="*/ 1520645 h 1583140"/>
              <a:gd name="connsiteX89" fmla="*/ 2284269 w 9662615"/>
              <a:gd name="connsiteY89" fmla="*/ 1503068 h 1583140"/>
              <a:gd name="connsiteX90" fmla="*/ 2207104 w 9662615"/>
              <a:gd name="connsiteY90" fmla="*/ 1508888 h 1583140"/>
              <a:gd name="connsiteX91" fmla="*/ 2149226 w 9662615"/>
              <a:gd name="connsiteY91" fmla="*/ 1523409 h 1583140"/>
              <a:gd name="connsiteX92" fmla="*/ 2084783 w 9662615"/>
              <a:gd name="connsiteY92" fmla="*/ 1524245 h 1583140"/>
              <a:gd name="connsiteX93" fmla="*/ 2070075 w 9662615"/>
              <a:gd name="connsiteY93" fmla="*/ 1511285 h 1583140"/>
              <a:gd name="connsiteX94" fmla="*/ 2001057 w 9662615"/>
              <a:gd name="connsiteY94" fmla="*/ 1516449 h 1583140"/>
              <a:gd name="connsiteX95" fmla="*/ 1896330 w 9662615"/>
              <a:gd name="connsiteY95" fmla="*/ 1525725 h 1583140"/>
              <a:gd name="connsiteX96" fmla="*/ 1835994 w 9662615"/>
              <a:gd name="connsiteY96" fmla="*/ 1527678 h 1583140"/>
              <a:gd name="connsiteX97" fmla="*/ 1671119 w 9662615"/>
              <a:gd name="connsiteY97" fmla="*/ 1536701 h 1583140"/>
              <a:gd name="connsiteX98" fmla="*/ 1601337 w 9662615"/>
              <a:gd name="connsiteY98" fmla="*/ 1548552 h 1583140"/>
              <a:gd name="connsiteX99" fmla="*/ 1407755 w 9662615"/>
              <a:gd name="connsiteY99" fmla="*/ 1571444 h 1583140"/>
              <a:gd name="connsiteX100" fmla="*/ 1271994 w 9662615"/>
              <a:gd name="connsiteY100" fmla="*/ 1579471 h 1583140"/>
              <a:gd name="connsiteX101" fmla="*/ 1249226 w 9662615"/>
              <a:gd name="connsiteY101" fmla="*/ 1583140 h 1583140"/>
              <a:gd name="connsiteX102" fmla="*/ 1217719 w 9662615"/>
              <a:gd name="connsiteY102" fmla="*/ 1580863 h 1583140"/>
              <a:gd name="connsiteX103" fmla="*/ 1091432 w 9662615"/>
              <a:gd name="connsiteY103" fmla="*/ 1571003 h 1583140"/>
              <a:gd name="connsiteX104" fmla="*/ 992039 w 9662615"/>
              <a:gd name="connsiteY104" fmla="*/ 1556662 h 1583140"/>
              <a:gd name="connsiteX105" fmla="*/ 868264 w 9662615"/>
              <a:gd name="connsiteY105" fmla="*/ 1566392 h 1583140"/>
              <a:gd name="connsiteX106" fmla="*/ 792765 w 9662615"/>
              <a:gd name="connsiteY106" fmla="*/ 1563102 h 1583140"/>
              <a:gd name="connsiteX107" fmla="*/ 669055 w 9662615"/>
              <a:gd name="connsiteY107" fmla="*/ 1543638 h 1583140"/>
              <a:gd name="connsiteX108" fmla="*/ 506152 w 9662615"/>
              <a:gd name="connsiteY108" fmla="*/ 1549124 h 1583140"/>
              <a:gd name="connsiteX109" fmla="*/ 472797 w 9662615"/>
              <a:gd name="connsiteY109" fmla="*/ 1568904 h 1583140"/>
              <a:gd name="connsiteX110" fmla="*/ 427864 w 9662615"/>
              <a:gd name="connsiteY110" fmla="*/ 1580848 h 1583140"/>
              <a:gd name="connsiteX111" fmla="*/ 408381 w 9662615"/>
              <a:gd name="connsiteY111" fmla="*/ 1552940 h 1583140"/>
              <a:gd name="connsiteX112" fmla="*/ 267163 w 9662615"/>
              <a:gd name="connsiteY112" fmla="*/ 1531913 h 1583140"/>
              <a:gd name="connsiteX113" fmla="*/ 196644 w 9662615"/>
              <a:gd name="connsiteY113" fmla="*/ 1524565 h 1583140"/>
              <a:gd name="connsiteX114" fmla="*/ 86819 w 9662615"/>
              <a:gd name="connsiteY114" fmla="*/ 1519517 h 1583140"/>
              <a:gd name="connsiteX115" fmla="*/ 53369 w 9662615"/>
              <a:gd name="connsiteY115" fmla="*/ 1516853 h 1583140"/>
              <a:gd name="connsiteX116" fmla="*/ 2359 w 9662615"/>
              <a:gd name="connsiteY116" fmla="*/ 1515247 h 1583140"/>
              <a:gd name="connsiteX117" fmla="*/ 0 w 9662615"/>
              <a:gd name="connsiteY117" fmla="*/ 1514932 h 1583140"/>
              <a:gd name="connsiteX118" fmla="*/ 0 w 9662615"/>
              <a:gd name="connsiteY118"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92039 w 9662615"/>
              <a:gd name="connsiteY103" fmla="*/ 1556662 h 1583140"/>
              <a:gd name="connsiteX104" fmla="*/ 868264 w 9662615"/>
              <a:gd name="connsiteY104" fmla="*/ 1566392 h 1583140"/>
              <a:gd name="connsiteX105" fmla="*/ 792765 w 9662615"/>
              <a:gd name="connsiteY105" fmla="*/ 1563102 h 1583140"/>
              <a:gd name="connsiteX106" fmla="*/ 669055 w 9662615"/>
              <a:gd name="connsiteY106" fmla="*/ 1543638 h 1583140"/>
              <a:gd name="connsiteX107" fmla="*/ 506152 w 9662615"/>
              <a:gd name="connsiteY107" fmla="*/ 1549124 h 1583140"/>
              <a:gd name="connsiteX108" fmla="*/ 472797 w 9662615"/>
              <a:gd name="connsiteY108" fmla="*/ 1568904 h 1583140"/>
              <a:gd name="connsiteX109" fmla="*/ 427864 w 9662615"/>
              <a:gd name="connsiteY109" fmla="*/ 1580848 h 1583140"/>
              <a:gd name="connsiteX110" fmla="*/ 408381 w 9662615"/>
              <a:gd name="connsiteY110" fmla="*/ 1552940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92039 w 9662615"/>
              <a:gd name="connsiteY103" fmla="*/ 1556662 h 1583140"/>
              <a:gd name="connsiteX104" fmla="*/ 868264 w 9662615"/>
              <a:gd name="connsiteY104" fmla="*/ 1566392 h 1583140"/>
              <a:gd name="connsiteX105" fmla="*/ 792765 w 9662615"/>
              <a:gd name="connsiteY105" fmla="*/ 1563102 h 1583140"/>
              <a:gd name="connsiteX106" fmla="*/ 669055 w 9662615"/>
              <a:gd name="connsiteY106" fmla="*/ 1543638 h 1583140"/>
              <a:gd name="connsiteX107" fmla="*/ 506152 w 9662615"/>
              <a:gd name="connsiteY107" fmla="*/ 1549124 h 1583140"/>
              <a:gd name="connsiteX108" fmla="*/ 472797 w 9662615"/>
              <a:gd name="connsiteY108" fmla="*/ 1568904 h 1583140"/>
              <a:gd name="connsiteX109" fmla="*/ 427864 w 9662615"/>
              <a:gd name="connsiteY109" fmla="*/ 1580848 h 1583140"/>
              <a:gd name="connsiteX110" fmla="*/ 336819 w 9662615"/>
              <a:gd name="connsiteY110" fmla="*/ 1560892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92039 w 9662615"/>
              <a:gd name="connsiteY103" fmla="*/ 1556662 h 1583140"/>
              <a:gd name="connsiteX104" fmla="*/ 868264 w 9662615"/>
              <a:gd name="connsiteY104" fmla="*/ 1566392 h 1583140"/>
              <a:gd name="connsiteX105" fmla="*/ 792765 w 9662615"/>
              <a:gd name="connsiteY105" fmla="*/ 1563102 h 1583140"/>
              <a:gd name="connsiteX106" fmla="*/ 669055 w 9662615"/>
              <a:gd name="connsiteY106" fmla="*/ 1543638 h 1583140"/>
              <a:gd name="connsiteX107" fmla="*/ 506152 w 9662615"/>
              <a:gd name="connsiteY107" fmla="*/ 1549124 h 1583140"/>
              <a:gd name="connsiteX108" fmla="*/ 472797 w 9662615"/>
              <a:gd name="connsiteY108" fmla="*/ 1568904 h 1583140"/>
              <a:gd name="connsiteX109" fmla="*/ 396059 w 9662615"/>
              <a:gd name="connsiteY109" fmla="*/ 1560970 h 1583140"/>
              <a:gd name="connsiteX110" fmla="*/ 336819 w 9662615"/>
              <a:gd name="connsiteY110" fmla="*/ 1560892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92039 w 9662615"/>
              <a:gd name="connsiteY103" fmla="*/ 1556662 h 1583140"/>
              <a:gd name="connsiteX104" fmla="*/ 868264 w 9662615"/>
              <a:gd name="connsiteY104" fmla="*/ 1566392 h 1583140"/>
              <a:gd name="connsiteX105" fmla="*/ 792765 w 9662615"/>
              <a:gd name="connsiteY105" fmla="*/ 1563102 h 1583140"/>
              <a:gd name="connsiteX106" fmla="*/ 669055 w 9662615"/>
              <a:gd name="connsiteY106" fmla="*/ 1543638 h 1583140"/>
              <a:gd name="connsiteX107" fmla="*/ 541933 w 9662615"/>
              <a:gd name="connsiteY107" fmla="*/ 1561051 h 1583140"/>
              <a:gd name="connsiteX108" fmla="*/ 472797 w 9662615"/>
              <a:gd name="connsiteY108" fmla="*/ 1568904 h 1583140"/>
              <a:gd name="connsiteX109" fmla="*/ 396059 w 9662615"/>
              <a:gd name="connsiteY109" fmla="*/ 1560970 h 1583140"/>
              <a:gd name="connsiteX110" fmla="*/ 336819 w 9662615"/>
              <a:gd name="connsiteY110" fmla="*/ 1560892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92039 w 9662615"/>
              <a:gd name="connsiteY103" fmla="*/ 1556662 h 1583140"/>
              <a:gd name="connsiteX104" fmla="*/ 868264 w 9662615"/>
              <a:gd name="connsiteY104" fmla="*/ 1566392 h 1583140"/>
              <a:gd name="connsiteX105" fmla="*/ 792765 w 9662615"/>
              <a:gd name="connsiteY105" fmla="*/ 1563102 h 1583140"/>
              <a:gd name="connsiteX106" fmla="*/ 653153 w 9662615"/>
              <a:gd name="connsiteY106" fmla="*/ 1563516 h 1583140"/>
              <a:gd name="connsiteX107" fmla="*/ 541933 w 9662615"/>
              <a:gd name="connsiteY107" fmla="*/ 1561051 h 1583140"/>
              <a:gd name="connsiteX108" fmla="*/ 472797 w 9662615"/>
              <a:gd name="connsiteY108" fmla="*/ 1568904 h 1583140"/>
              <a:gd name="connsiteX109" fmla="*/ 396059 w 9662615"/>
              <a:gd name="connsiteY109" fmla="*/ 1560970 h 1583140"/>
              <a:gd name="connsiteX110" fmla="*/ 336819 w 9662615"/>
              <a:gd name="connsiteY110" fmla="*/ 1560892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83140"/>
              <a:gd name="connsiteX1" fmla="*/ 9662615 w 9662615"/>
              <a:gd name="connsiteY1" fmla="*/ 0 h 1583140"/>
              <a:gd name="connsiteX2" fmla="*/ 9662615 w 9662615"/>
              <a:gd name="connsiteY2" fmla="*/ 1280346 h 1583140"/>
              <a:gd name="connsiteX3" fmla="*/ 9551077 w 9662615"/>
              <a:gd name="connsiteY3" fmla="*/ 1292033 h 1583140"/>
              <a:gd name="connsiteX4" fmla="*/ 9469546 w 9662615"/>
              <a:gd name="connsiteY4" fmla="*/ 1289837 h 1583140"/>
              <a:gd name="connsiteX5" fmla="*/ 9326260 w 9662615"/>
              <a:gd name="connsiteY5" fmla="*/ 1277155 h 1583140"/>
              <a:gd name="connsiteX6" fmla="*/ 9144767 w 9662615"/>
              <a:gd name="connsiteY6" fmla="*/ 1264120 h 1583140"/>
              <a:gd name="connsiteX7" fmla="*/ 8976400 w 9662615"/>
              <a:gd name="connsiteY7" fmla="*/ 1326661 h 1583140"/>
              <a:gd name="connsiteX8" fmla="*/ 8828711 w 9662615"/>
              <a:gd name="connsiteY8" fmla="*/ 1346394 h 1583140"/>
              <a:gd name="connsiteX9" fmla="*/ 8695953 w 9662615"/>
              <a:gd name="connsiteY9" fmla="*/ 1346784 h 1583140"/>
              <a:gd name="connsiteX10" fmla="*/ 8652191 w 9662615"/>
              <a:gd name="connsiteY10" fmla="*/ 1345903 h 1583140"/>
              <a:gd name="connsiteX11" fmla="*/ 8591582 w 9662615"/>
              <a:gd name="connsiteY11" fmla="*/ 1341666 h 1583140"/>
              <a:gd name="connsiteX12" fmla="*/ 8537336 w 9662615"/>
              <a:gd name="connsiteY12" fmla="*/ 1341684 h 1583140"/>
              <a:gd name="connsiteX13" fmla="*/ 8416849 w 9662615"/>
              <a:gd name="connsiteY13" fmla="*/ 1367085 h 1583140"/>
              <a:gd name="connsiteX14" fmla="*/ 8278355 w 9662615"/>
              <a:gd name="connsiteY14" fmla="*/ 1386569 h 1583140"/>
              <a:gd name="connsiteX15" fmla="*/ 8197961 w 9662615"/>
              <a:gd name="connsiteY15" fmla="*/ 1392804 h 1583140"/>
              <a:gd name="connsiteX16" fmla="*/ 8171196 w 9662615"/>
              <a:gd name="connsiteY16" fmla="*/ 1397216 h 1583140"/>
              <a:gd name="connsiteX17" fmla="*/ 8087910 w 9662615"/>
              <a:gd name="connsiteY17" fmla="*/ 1386449 h 1583140"/>
              <a:gd name="connsiteX18" fmla="*/ 7974579 w 9662615"/>
              <a:gd name="connsiteY18" fmla="*/ 1383439 h 1583140"/>
              <a:gd name="connsiteX19" fmla="*/ 7768351 w 9662615"/>
              <a:gd name="connsiteY19" fmla="*/ 1395051 h 1583140"/>
              <a:gd name="connsiteX20" fmla="*/ 7635985 w 9662615"/>
              <a:gd name="connsiteY20" fmla="*/ 1386363 h 1583140"/>
              <a:gd name="connsiteX21" fmla="*/ 7466069 w 9662615"/>
              <a:gd name="connsiteY21" fmla="*/ 1377654 h 1583140"/>
              <a:gd name="connsiteX22" fmla="*/ 7355642 w 9662615"/>
              <a:gd name="connsiteY22" fmla="*/ 1407761 h 1583140"/>
              <a:gd name="connsiteX23" fmla="*/ 7215220 w 9662615"/>
              <a:gd name="connsiteY23" fmla="*/ 1397856 h 1583140"/>
              <a:gd name="connsiteX24" fmla="*/ 7082147 w 9662615"/>
              <a:gd name="connsiteY24" fmla="*/ 1406113 h 1583140"/>
              <a:gd name="connsiteX25" fmla="*/ 6987129 w 9662615"/>
              <a:gd name="connsiteY25" fmla="*/ 1404834 h 1583140"/>
              <a:gd name="connsiteX26" fmla="*/ 6907567 w 9662615"/>
              <a:gd name="connsiteY26" fmla="*/ 1419149 h 1583140"/>
              <a:gd name="connsiteX27" fmla="*/ 6748428 w 9662615"/>
              <a:gd name="connsiteY27" fmla="*/ 1420308 h 1583140"/>
              <a:gd name="connsiteX28" fmla="*/ 6654257 w 9662615"/>
              <a:gd name="connsiteY28" fmla="*/ 1424143 h 1583140"/>
              <a:gd name="connsiteX29" fmla="*/ 6620123 w 9662615"/>
              <a:gd name="connsiteY29" fmla="*/ 1430535 h 1583140"/>
              <a:gd name="connsiteX30" fmla="*/ 6571355 w 9662615"/>
              <a:gd name="connsiteY30" fmla="*/ 1436144 h 1583140"/>
              <a:gd name="connsiteX31" fmla="*/ 6486557 w 9662615"/>
              <a:gd name="connsiteY31" fmla="*/ 1449861 h 1583140"/>
              <a:gd name="connsiteX32" fmla="*/ 6370419 w 9662615"/>
              <a:gd name="connsiteY32" fmla="*/ 1461649 h 1583140"/>
              <a:gd name="connsiteX33" fmla="*/ 6278839 w 9662615"/>
              <a:gd name="connsiteY33" fmla="*/ 1449160 h 1583140"/>
              <a:gd name="connsiteX34" fmla="*/ 6272455 w 9662615"/>
              <a:gd name="connsiteY34" fmla="*/ 1453191 h 1583140"/>
              <a:gd name="connsiteX35" fmla="*/ 6212659 w 9662615"/>
              <a:gd name="connsiteY35" fmla="*/ 1454850 h 1583140"/>
              <a:gd name="connsiteX36" fmla="*/ 6069317 w 9662615"/>
              <a:gd name="connsiteY36" fmla="*/ 1445838 h 1583140"/>
              <a:gd name="connsiteX37" fmla="*/ 5878477 w 9662615"/>
              <a:gd name="connsiteY37" fmla="*/ 1439180 h 1583140"/>
              <a:gd name="connsiteX38" fmla="*/ 5838387 w 9662615"/>
              <a:gd name="connsiteY38" fmla="*/ 1444679 h 1583140"/>
              <a:gd name="connsiteX39" fmla="*/ 5771136 w 9662615"/>
              <a:gd name="connsiteY39" fmla="*/ 1453639 h 1583140"/>
              <a:gd name="connsiteX40" fmla="*/ 5724081 w 9662615"/>
              <a:gd name="connsiteY40" fmla="*/ 1470431 h 1583140"/>
              <a:gd name="connsiteX41" fmla="*/ 5666577 w 9662615"/>
              <a:gd name="connsiteY41" fmla="*/ 1473921 h 1583140"/>
              <a:gd name="connsiteX42" fmla="*/ 5649068 w 9662615"/>
              <a:gd name="connsiteY42" fmla="*/ 1461676 h 1583140"/>
              <a:gd name="connsiteX43" fmla="*/ 5588902 w 9662615"/>
              <a:gd name="connsiteY43" fmla="*/ 1469647 h 1583140"/>
              <a:gd name="connsiteX44" fmla="*/ 5498090 w 9662615"/>
              <a:gd name="connsiteY44" fmla="*/ 1483173 h 1583140"/>
              <a:gd name="connsiteX45" fmla="*/ 5444641 w 9662615"/>
              <a:gd name="connsiteY45" fmla="*/ 1487602 h 1583140"/>
              <a:gd name="connsiteX46" fmla="*/ 5299812 w 9662615"/>
              <a:gd name="connsiteY46" fmla="*/ 1503362 h 1583140"/>
              <a:gd name="connsiteX47" fmla="*/ 5245752 w 9662615"/>
              <a:gd name="connsiteY47" fmla="*/ 1520612 h 1583140"/>
              <a:gd name="connsiteX48" fmla="*/ 5177807 w 9662615"/>
              <a:gd name="connsiteY48" fmla="*/ 1526802 h 1583140"/>
              <a:gd name="connsiteX49" fmla="*/ 5113910 w 9662615"/>
              <a:gd name="connsiteY49" fmla="*/ 1533205 h 1583140"/>
              <a:gd name="connsiteX50" fmla="*/ 5059484 w 9662615"/>
              <a:gd name="connsiteY50" fmla="*/ 1546802 h 1583140"/>
              <a:gd name="connsiteX51" fmla="*/ 5038524 w 9662615"/>
              <a:gd name="connsiteY51" fmla="*/ 1545675 h 1583140"/>
              <a:gd name="connsiteX52" fmla="*/ 5026564 w 9662615"/>
              <a:gd name="connsiteY52" fmla="*/ 1545376 h 1583140"/>
              <a:gd name="connsiteX53" fmla="*/ 4969433 w 9662615"/>
              <a:gd name="connsiteY53" fmla="*/ 1550865 h 1583140"/>
              <a:gd name="connsiteX54" fmla="*/ 4871726 w 9662615"/>
              <a:gd name="connsiteY54" fmla="*/ 1570584 h 1583140"/>
              <a:gd name="connsiteX55" fmla="*/ 4843267 w 9662615"/>
              <a:gd name="connsiteY55" fmla="*/ 1561459 h 1583140"/>
              <a:gd name="connsiteX56" fmla="*/ 4821058 w 9662615"/>
              <a:gd name="connsiteY56" fmla="*/ 1553078 h 1583140"/>
              <a:gd name="connsiteX57" fmla="*/ 4791466 w 9662615"/>
              <a:gd name="connsiteY57" fmla="*/ 1561324 h 1583140"/>
              <a:gd name="connsiteX58" fmla="*/ 4784247 w 9662615"/>
              <a:gd name="connsiteY58" fmla="*/ 1562342 h 1583140"/>
              <a:gd name="connsiteX59" fmla="*/ 4739309 w 9662615"/>
              <a:gd name="connsiteY59" fmla="*/ 1553948 h 1583140"/>
              <a:gd name="connsiteX60" fmla="*/ 4697562 w 9662615"/>
              <a:gd name="connsiteY60" fmla="*/ 1551206 h 1583140"/>
              <a:gd name="connsiteX61" fmla="*/ 4650737 w 9662615"/>
              <a:gd name="connsiteY61" fmla="*/ 1537381 h 1583140"/>
              <a:gd name="connsiteX62" fmla="*/ 4583150 w 9662615"/>
              <a:gd name="connsiteY62" fmla="*/ 1529064 h 1583140"/>
              <a:gd name="connsiteX63" fmla="*/ 4521734 w 9662615"/>
              <a:gd name="connsiteY63" fmla="*/ 1529359 h 1583140"/>
              <a:gd name="connsiteX64" fmla="*/ 4382398 w 9662615"/>
              <a:gd name="connsiteY64" fmla="*/ 1534108 h 1583140"/>
              <a:gd name="connsiteX65" fmla="*/ 4221826 w 9662615"/>
              <a:gd name="connsiteY65" fmla="*/ 1500972 h 1583140"/>
              <a:gd name="connsiteX66" fmla="*/ 4096601 w 9662615"/>
              <a:gd name="connsiteY66" fmla="*/ 1521563 h 1583140"/>
              <a:gd name="connsiteX67" fmla="*/ 4002441 w 9662615"/>
              <a:gd name="connsiteY67" fmla="*/ 1528912 h 1583140"/>
              <a:gd name="connsiteX68" fmla="*/ 3833906 w 9662615"/>
              <a:gd name="connsiteY68" fmla="*/ 1516637 h 1583140"/>
              <a:gd name="connsiteX69" fmla="*/ 3763845 w 9662615"/>
              <a:gd name="connsiteY69" fmla="*/ 1501782 h 1583140"/>
              <a:gd name="connsiteX70" fmla="*/ 3641778 w 9662615"/>
              <a:gd name="connsiteY70" fmla="*/ 1505446 h 1583140"/>
              <a:gd name="connsiteX71" fmla="*/ 3565233 w 9662615"/>
              <a:gd name="connsiteY71" fmla="*/ 1515122 h 1583140"/>
              <a:gd name="connsiteX72" fmla="*/ 3560267 w 9662615"/>
              <a:gd name="connsiteY72" fmla="*/ 1516288 h 1583140"/>
              <a:gd name="connsiteX73" fmla="*/ 3540258 w 9662615"/>
              <a:gd name="connsiteY73" fmla="*/ 1516976 h 1583140"/>
              <a:gd name="connsiteX74" fmla="*/ 3534780 w 9662615"/>
              <a:gd name="connsiteY74" fmla="*/ 1522141 h 1583140"/>
              <a:gd name="connsiteX75" fmla="*/ 3504783 w 9662615"/>
              <a:gd name="connsiteY75" fmla="*/ 1526739 h 1583140"/>
              <a:gd name="connsiteX76" fmla="*/ 3430805 w 9662615"/>
              <a:gd name="connsiteY76" fmla="*/ 1542521 h 1583140"/>
              <a:gd name="connsiteX77" fmla="*/ 3292707 w 9662615"/>
              <a:gd name="connsiteY77" fmla="*/ 1520490 h 1583140"/>
              <a:gd name="connsiteX78" fmla="*/ 3187872 w 9662615"/>
              <a:gd name="connsiteY78" fmla="*/ 1519991 h 1583140"/>
              <a:gd name="connsiteX79" fmla="*/ 3148026 w 9662615"/>
              <a:gd name="connsiteY79" fmla="*/ 1524777 h 1583140"/>
              <a:gd name="connsiteX80" fmla="*/ 3092394 w 9662615"/>
              <a:gd name="connsiteY80" fmla="*/ 1528115 h 1583140"/>
              <a:gd name="connsiteX81" fmla="*/ 2994200 w 9662615"/>
              <a:gd name="connsiteY81" fmla="*/ 1537857 h 1583140"/>
              <a:gd name="connsiteX82" fmla="*/ 2862301 w 9662615"/>
              <a:gd name="connsiteY82" fmla="*/ 1544250 h 1583140"/>
              <a:gd name="connsiteX83" fmla="*/ 2766335 w 9662615"/>
              <a:gd name="connsiteY83" fmla="*/ 1527662 h 1583140"/>
              <a:gd name="connsiteX84" fmla="*/ 2757836 w 9662615"/>
              <a:gd name="connsiteY84" fmla="*/ 1531371 h 1583140"/>
              <a:gd name="connsiteX85" fmla="*/ 2691555 w 9662615"/>
              <a:gd name="connsiteY85" fmla="*/ 1530283 h 1583140"/>
              <a:gd name="connsiteX86" fmla="*/ 2491676 w 9662615"/>
              <a:gd name="connsiteY86" fmla="*/ 1500859 h 1583140"/>
              <a:gd name="connsiteX87" fmla="*/ 2378036 w 9662615"/>
              <a:gd name="connsiteY87" fmla="*/ 1520645 h 1583140"/>
              <a:gd name="connsiteX88" fmla="*/ 2284269 w 9662615"/>
              <a:gd name="connsiteY88" fmla="*/ 1503068 h 1583140"/>
              <a:gd name="connsiteX89" fmla="*/ 2207104 w 9662615"/>
              <a:gd name="connsiteY89" fmla="*/ 1508888 h 1583140"/>
              <a:gd name="connsiteX90" fmla="*/ 2149226 w 9662615"/>
              <a:gd name="connsiteY90" fmla="*/ 1523409 h 1583140"/>
              <a:gd name="connsiteX91" fmla="*/ 2084783 w 9662615"/>
              <a:gd name="connsiteY91" fmla="*/ 1524245 h 1583140"/>
              <a:gd name="connsiteX92" fmla="*/ 2070075 w 9662615"/>
              <a:gd name="connsiteY92" fmla="*/ 1511285 h 1583140"/>
              <a:gd name="connsiteX93" fmla="*/ 2001057 w 9662615"/>
              <a:gd name="connsiteY93" fmla="*/ 1516449 h 1583140"/>
              <a:gd name="connsiteX94" fmla="*/ 1896330 w 9662615"/>
              <a:gd name="connsiteY94" fmla="*/ 1525725 h 1583140"/>
              <a:gd name="connsiteX95" fmla="*/ 1835994 w 9662615"/>
              <a:gd name="connsiteY95" fmla="*/ 1527678 h 1583140"/>
              <a:gd name="connsiteX96" fmla="*/ 1671119 w 9662615"/>
              <a:gd name="connsiteY96" fmla="*/ 1536701 h 1583140"/>
              <a:gd name="connsiteX97" fmla="*/ 1601337 w 9662615"/>
              <a:gd name="connsiteY97" fmla="*/ 1548552 h 1583140"/>
              <a:gd name="connsiteX98" fmla="*/ 1407755 w 9662615"/>
              <a:gd name="connsiteY98" fmla="*/ 1571444 h 1583140"/>
              <a:gd name="connsiteX99" fmla="*/ 1271994 w 9662615"/>
              <a:gd name="connsiteY99" fmla="*/ 1579471 h 1583140"/>
              <a:gd name="connsiteX100" fmla="*/ 1249226 w 9662615"/>
              <a:gd name="connsiteY100" fmla="*/ 1583140 h 1583140"/>
              <a:gd name="connsiteX101" fmla="*/ 1217719 w 9662615"/>
              <a:gd name="connsiteY101" fmla="*/ 1580863 h 1583140"/>
              <a:gd name="connsiteX102" fmla="*/ 1091432 w 9662615"/>
              <a:gd name="connsiteY102" fmla="*/ 1571003 h 1583140"/>
              <a:gd name="connsiteX103" fmla="*/ 940355 w 9662615"/>
              <a:gd name="connsiteY103" fmla="*/ 1560638 h 1583140"/>
              <a:gd name="connsiteX104" fmla="*/ 868264 w 9662615"/>
              <a:gd name="connsiteY104" fmla="*/ 1566392 h 1583140"/>
              <a:gd name="connsiteX105" fmla="*/ 792765 w 9662615"/>
              <a:gd name="connsiteY105" fmla="*/ 1563102 h 1583140"/>
              <a:gd name="connsiteX106" fmla="*/ 653153 w 9662615"/>
              <a:gd name="connsiteY106" fmla="*/ 1563516 h 1583140"/>
              <a:gd name="connsiteX107" fmla="*/ 541933 w 9662615"/>
              <a:gd name="connsiteY107" fmla="*/ 1561051 h 1583140"/>
              <a:gd name="connsiteX108" fmla="*/ 472797 w 9662615"/>
              <a:gd name="connsiteY108" fmla="*/ 1568904 h 1583140"/>
              <a:gd name="connsiteX109" fmla="*/ 396059 w 9662615"/>
              <a:gd name="connsiteY109" fmla="*/ 1560970 h 1583140"/>
              <a:gd name="connsiteX110" fmla="*/ 336819 w 9662615"/>
              <a:gd name="connsiteY110" fmla="*/ 1560892 h 1583140"/>
              <a:gd name="connsiteX111" fmla="*/ 267163 w 9662615"/>
              <a:gd name="connsiteY111" fmla="*/ 1531913 h 1583140"/>
              <a:gd name="connsiteX112" fmla="*/ 196644 w 9662615"/>
              <a:gd name="connsiteY112" fmla="*/ 1524565 h 1583140"/>
              <a:gd name="connsiteX113" fmla="*/ 86819 w 9662615"/>
              <a:gd name="connsiteY113" fmla="*/ 1519517 h 1583140"/>
              <a:gd name="connsiteX114" fmla="*/ 53369 w 9662615"/>
              <a:gd name="connsiteY114" fmla="*/ 1516853 h 1583140"/>
              <a:gd name="connsiteX115" fmla="*/ 2359 w 9662615"/>
              <a:gd name="connsiteY115" fmla="*/ 1515247 h 1583140"/>
              <a:gd name="connsiteX116" fmla="*/ 0 w 9662615"/>
              <a:gd name="connsiteY116" fmla="*/ 1514932 h 1583140"/>
              <a:gd name="connsiteX117" fmla="*/ 0 w 9662615"/>
              <a:gd name="connsiteY117" fmla="*/ 0 h 1583140"/>
              <a:gd name="connsiteX0" fmla="*/ 0 w 9662615"/>
              <a:gd name="connsiteY0" fmla="*/ 0 h 1592811"/>
              <a:gd name="connsiteX1" fmla="*/ 9662615 w 9662615"/>
              <a:gd name="connsiteY1" fmla="*/ 0 h 1592811"/>
              <a:gd name="connsiteX2" fmla="*/ 9662615 w 9662615"/>
              <a:gd name="connsiteY2" fmla="*/ 1280346 h 1592811"/>
              <a:gd name="connsiteX3" fmla="*/ 9551077 w 9662615"/>
              <a:gd name="connsiteY3" fmla="*/ 1292033 h 1592811"/>
              <a:gd name="connsiteX4" fmla="*/ 9469546 w 9662615"/>
              <a:gd name="connsiteY4" fmla="*/ 1289837 h 1592811"/>
              <a:gd name="connsiteX5" fmla="*/ 9326260 w 9662615"/>
              <a:gd name="connsiteY5" fmla="*/ 1277155 h 1592811"/>
              <a:gd name="connsiteX6" fmla="*/ 9144767 w 9662615"/>
              <a:gd name="connsiteY6" fmla="*/ 1264120 h 1592811"/>
              <a:gd name="connsiteX7" fmla="*/ 8976400 w 9662615"/>
              <a:gd name="connsiteY7" fmla="*/ 1326661 h 1592811"/>
              <a:gd name="connsiteX8" fmla="*/ 8828711 w 9662615"/>
              <a:gd name="connsiteY8" fmla="*/ 1346394 h 1592811"/>
              <a:gd name="connsiteX9" fmla="*/ 8695953 w 9662615"/>
              <a:gd name="connsiteY9" fmla="*/ 1346784 h 1592811"/>
              <a:gd name="connsiteX10" fmla="*/ 8652191 w 9662615"/>
              <a:gd name="connsiteY10" fmla="*/ 1345903 h 1592811"/>
              <a:gd name="connsiteX11" fmla="*/ 8591582 w 9662615"/>
              <a:gd name="connsiteY11" fmla="*/ 1341666 h 1592811"/>
              <a:gd name="connsiteX12" fmla="*/ 8537336 w 9662615"/>
              <a:gd name="connsiteY12" fmla="*/ 1341684 h 1592811"/>
              <a:gd name="connsiteX13" fmla="*/ 8416849 w 9662615"/>
              <a:gd name="connsiteY13" fmla="*/ 1367085 h 1592811"/>
              <a:gd name="connsiteX14" fmla="*/ 8278355 w 9662615"/>
              <a:gd name="connsiteY14" fmla="*/ 1386569 h 1592811"/>
              <a:gd name="connsiteX15" fmla="*/ 8197961 w 9662615"/>
              <a:gd name="connsiteY15" fmla="*/ 1392804 h 1592811"/>
              <a:gd name="connsiteX16" fmla="*/ 8171196 w 9662615"/>
              <a:gd name="connsiteY16" fmla="*/ 1397216 h 1592811"/>
              <a:gd name="connsiteX17" fmla="*/ 8087910 w 9662615"/>
              <a:gd name="connsiteY17" fmla="*/ 1386449 h 1592811"/>
              <a:gd name="connsiteX18" fmla="*/ 7974579 w 9662615"/>
              <a:gd name="connsiteY18" fmla="*/ 1383439 h 1592811"/>
              <a:gd name="connsiteX19" fmla="*/ 7768351 w 9662615"/>
              <a:gd name="connsiteY19" fmla="*/ 1395051 h 1592811"/>
              <a:gd name="connsiteX20" fmla="*/ 7635985 w 9662615"/>
              <a:gd name="connsiteY20" fmla="*/ 1386363 h 1592811"/>
              <a:gd name="connsiteX21" fmla="*/ 7466069 w 9662615"/>
              <a:gd name="connsiteY21" fmla="*/ 1377654 h 1592811"/>
              <a:gd name="connsiteX22" fmla="*/ 7355642 w 9662615"/>
              <a:gd name="connsiteY22" fmla="*/ 1407761 h 1592811"/>
              <a:gd name="connsiteX23" fmla="*/ 7215220 w 9662615"/>
              <a:gd name="connsiteY23" fmla="*/ 1397856 h 1592811"/>
              <a:gd name="connsiteX24" fmla="*/ 7082147 w 9662615"/>
              <a:gd name="connsiteY24" fmla="*/ 1406113 h 1592811"/>
              <a:gd name="connsiteX25" fmla="*/ 6987129 w 9662615"/>
              <a:gd name="connsiteY25" fmla="*/ 1404834 h 1592811"/>
              <a:gd name="connsiteX26" fmla="*/ 6907567 w 9662615"/>
              <a:gd name="connsiteY26" fmla="*/ 1419149 h 1592811"/>
              <a:gd name="connsiteX27" fmla="*/ 6748428 w 9662615"/>
              <a:gd name="connsiteY27" fmla="*/ 1420308 h 1592811"/>
              <a:gd name="connsiteX28" fmla="*/ 6654257 w 9662615"/>
              <a:gd name="connsiteY28" fmla="*/ 1424143 h 1592811"/>
              <a:gd name="connsiteX29" fmla="*/ 6620123 w 9662615"/>
              <a:gd name="connsiteY29" fmla="*/ 1430535 h 1592811"/>
              <a:gd name="connsiteX30" fmla="*/ 6571355 w 9662615"/>
              <a:gd name="connsiteY30" fmla="*/ 1436144 h 1592811"/>
              <a:gd name="connsiteX31" fmla="*/ 6486557 w 9662615"/>
              <a:gd name="connsiteY31" fmla="*/ 1449861 h 1592811"/>
              <a:gd name="connsiteX32" fmla="*/ 6370419 w 9662615"/>
              <a:gd name="connsiteY32" fmla="*/ 1461649 h 1592811"/>
              <a:gd name="connsiteX33" fmla="*/ 6278839 w 9662615"/>
              <a:gd name="connsiteY33" fmla="*/ 1449160 h 1592811"/>
              <a:gd name="connsiteX34" fmla="*/ 6272455 w 9662615"/>
              <a:gd name="connsiteY34" fmla="*/ 1453191 h 1592811"/>
              <a:gd name="connsiteX35" fmla="*/ 6212659 w 9662615"/>
              <a:gd name="connsiteY35" fmla="*/ 1454850 h 1592811"/>
              <a:gd name="connsiteX36" fmla="*/ 6069317 w 9662615"/>
              <a:gd name="connsiteY36" fmla="*/ 1445838 h 1592811"/>
              <a:gd name="connsiteX37" fmla="*/ 5878477 w 9662615"/>
              <a:gd name="connsiteY37" fmla="*/ 1439180 h 1592811"/>
              <a:gd name="connsiteX38" fmla="*/ 5838387 w 9662615"/>
              <a:gd name="connsiteY38" fmla="*/ 1444679 h 1592811"/>
              <a:gd name="connsiteX39" fmla="*/ 5771136 w 9662615"/>
              <a:gd name="connsiteY39" fmla="*/ 1453639 h 1592811"/>
              <a:gd name="connsiteX40" fmla="*/ 5724081 w 9662615"/>
              <a:gd name="connsiteY40" fmla="*/ 1470431 h 1592811"/>
              <a:gd name="connsiteX41" fmla="*/ 5666577 w 9662615"/>
              <a:gd name="connsiteY41" fmla="*/ 1473921 h 1592811"/>
              <a:gd name="connsiteX42" fmla="*/ 5649068 w 9662615"/>
              <a:gd name="connsiteY42" fmla="*/ 1461676 h 1592811"/>
              <a:gd name="connsiteX43" fmla="*/ 5588902 w 9662615"/>
              <a:gd name="connsiteY43" fmla="*/ 1469647 h 1592811"/>
              <a:gd name="connsiteX44" fmla="*/ 5498090 w 9662615"/>
              <a:gd name="connsiteY44" fmla="*/ 1483173 h 1592811"/>
              <a:gd name="connsiteX45" fmla="*/ 5444641 w 9662615"/>
              <a:gd name="connsiteY45" fmla="*/ 1487602 h 1592811"/>
              <a:gd name="connsiteX46" fmla="*/ 5299812 w 9662615"/>
              <a:gd name="connsiteY46" fmla="*/ 1503362 h 1592811"/>
              <a:gd name="connsiteX47" fmla="*/ 5245752 w 9662615"/>
              <a:gd name="connsiteY47" fmla="*/ 1520612 h 1592811"/>
              <a:gd name="connsiteX48" fmla="*/ 5177807 w 9662615"/>
              <a:gd name="connsiteY48" fmla="*/ 1526802 h 1592811"/>
              <a:gd name="connsiteX49" fmla="*/ 5113910 w 9662615"/>
              <a:gd name="connsiteY49" fmla="*/ 1533205 h 1592811"/>
              <a:gd name="connsiteX50" fmla="*/ 5059484 w 9662615"/>
              <a:gd name="connsiteY50" fmla="*/ 1546802 h 1592811"/>
              <a:gd name="connsiteX51" fmla="*/ 5038524 w 9662615"/>
              <a:gd name="connsiteY51" fmla="*/ 1545675 h 1592811"/>
              <a:gd name="connsiteX52" fmla="*/ 5026564 w 9662615"/>
              <a:gd name="connsiteY52" fmla="*/ 1545376 h 1592811"/>
              <a:gd name="connsiteX53" fmla="*/ 4969433 w 9662615"/>
              <a:gd name="connsiteY53" fmla="*/ 1550865 h 1592811"/>
              <a:gd name="connsiteX54" fmla="*/ 4871726 w 9662615"/>
              <a:gd name="connsiteY54" fmla="*/ 1570584 h 1592811"/>
              <a:gd name="connsiteX55" fmla="*/ 4843267 w 9662615"/>
              <a:gd name="connsiteY55" fmla="*/ 1561459 h 1592811"/>
              <a:gd name="connsiteX56" fmla="*/ 4821058 w 9662615"/>
              <a:gd name="connsiteY56" fmla="*/ 1553078 h 1592811"/>
              <a:gd name="connsiteX57" fmla="*/ 4791466 w 9662615"/>
              <a:gd name="connsiteY57" fmla="*/ 1561324 h 1592811"/>
              <a:gd name="connsiteX58" fmla="*/ 4784247 w 9662615"/>
              <a:gd name="connsiteY58" fmla="*/ 1562342 h 1592811"/>
              <a:gd name="connsiteX59" fmla="*/ 4739309 w 9662615"/>
              <a:gd name="connsiteY59" fmla="*/ 1553948 h 1592811"/>
              <a:gd name="connsiteX60" fmla="*/ 4697562 w 9662615"/>
              <a:gd name="connsiteY60" fmla="*/ 1551206 h 1592811"/>
              <a:gd name="connsiteX61" fmla="*/ 4650737 w 9662615"/>
              <a:gd name="connsiteY61" fmla="*/ 1537381 h 1592811"/>
              <a:gd name="connsiteX62" fmla="*/ 4583150 w 9662615"/>
              <a:gd name="connsiteY62" fmla="*/ 1529064 h 1592811"/>
              <a:gd name="connsiteX63" fmla="*/ 4521734 w 9662615"/>
              <a:gd name="connsiteY63" fmla="*/ 1529359 h 1592811"/>
              <a:gd name="connsiteX64" fmla="*/ 4382398 w 9662615"/>
              <a:gd name="connsiteY64" fmla="*/ 1534108 h 1592811"/>
              <a:gd name="connsiteX65" fmla="*/ 4221826 w 9662615"/>
              <a:gd name="connsiteY65" fmla="*/ 1500972 h 1592811"/>
              <a:gd name="connsiteX66" fmla="*/ 4096601 w 9662615"/>
              <a:gd name="connsiteY66" fmla="*/ 1521563 h 1592811"/>
              <a:gd name="connsiteX67" fmla="*/ 4002441 w 9662615"/>
              <a:gd name="connsiteY67" fmla="*/ 1528912 h 1592811"/>
              <a:gd name="connsiteX68" fmla="*/ 3833906 w 9662615"/>
              <a:gd name="connsiteY68" fmla="*/ 1516637 h 1592811"/>
              <a:gd name="connsiteX69" fmla="*/ 3763845 w 9662615"/>
              <a:gd name="connsiteY69" fmla="*/ 1501782 h 1592811"/>
              <a:gd name="connsiteX70" fmla="*/ 3641778 w 9662615"/>
              <a:gd name="connsiteY70" fmla="*/ 1505446 h 1592811"/>
              <a:gd name="connsiteX71" fmla="*/ 3565233 w 9662615"/>
              <a:gd name="connsiteY71" fmla="*/ 1515122 h 1592811"/>
              <a:gd name="connsiteX72" fmla="*/ 3560267 w 9662615"/>
              <a:gd name="connsiteY72" fmla="*/ 1516288 h 1592811"/>
              <a:gd name="connsiteX73" fmla="*/ 3540258 w 9662615"/>
              <a:gd name="connsiteY73" fmla="*/ 1516976 h 1592811"/>
              <a:gd name="connsiteX74" fmla="*/ 3534780 w 9662615"/>
              <a:gd name="connsiteY74" fmla="*/ 1522141 h 1592811"/>
              <a:gd name="connsiteX75" fmla="*/ 3504783 w 9662615"/>
              <a:gd name="connsiteY75" fmla="*/ 1526739 h 1592811"/>
              <a:gd name="connsiteX76" fmla="*/ 3430805 w 9662615"/>
              <a:gd name="connsiteY76" fmla="*/ 1542521 h 1592811"/>
              <a:gd name="connsiteX77" fmla="*/ 3292707 w 9662615"/>
              <a:gd name="connsiteY77" fmla="*/ 1520490 h 1592811"/>
              <a:gd name="connsiteX78" fmla="*/ 3187872 w 9662615"/>
              <a:gd name="connsiteY78" fmla="*/ 1519991 h 1592811"/>
              <a:gd name="connsiteX79" fmla="*/ 3148026 w 9662615"/>
              <a:gd name="connsiteY79" fmla="*/ 1524777 h 1592811"/>
              <a:gd name="connsiteX80" fmla="*/ 3092394 w 9662615"/>
              <a:gd name="connsiteY80" fmla="*/ 1528115 h 1592811"/>
              <a:gd name="connsiteX81" fmla="*/ 2994200 w 9662615"/>
              <a:gd name="connsiteY81" fmla="*/ 1537857 h 1592811"/>
              <a:gd name="connsiteX82" fmla="*/ 2862301 w 9662615"/>
              <a:gd name="connsiteY82" fmla="*/ 1544250 h 1592811"/>
              <a:gd name="connsiteX83" fmla="*/ 2766335 w 9662615"/>
              <a:gd name="connsiteY83" fmla="*/ 1527662 h 1592811"/>
              <a:gd name="connsiteX84" fmla="*/ 2757836 w 9662615"/>
              <a:gd name="connsiteY84" fmla="*/ 1531371 h 1592811"/>
              <a:gd name="connsiteX85" fmla="*/ 2691555 w 9662615"/>
              <a:gd name="connsiteY85" fmla="*/ 1530283 h 1592811"/>
              <a:gd name="connsiteX86" fmla="*/ 2491676 w 9662615"/>
              <a:gd name="connsiteY86" fmla="*/ 1500859 h 1592811"/>
              <a:gd name="connsiteX87" fmla="*/ 2378036 w 9662615"/>
              <a:gd name="connsiteY87" fmla="*/ 1520645 h 1592811"/>
              <a:gd name="connsiteX88" fmla="*/ 2284269 w 9662615"/>
              <a:gd name="connsiteY88" fmla="*/ 1503068 h 1592811"/>
              <a:gd name="connsiteX89" fmla="*/ 2207104 w 9662615"/>
              <a:gd name="connsiteY89" fmla="*/ 1508888 h 1592811"/>
              <a:gd name="connsiteX90" fmla="*/ 2149226 w 9662615"/>
              <a:gd name="connsiteY90" fmla="*/ 1523409 h 1592811"/>
              <a:gd name="connsiteX91" fmla="*/ 2084783 w 9662615"/>
              <a:gd name="connsiteY91" fmla="*/ 1524245 h 1592811"/>
              <a:gd name="connsiteX92" fmla="*/ 2070075 w 9662615"/>
              <a:gd name="connsiteY92" fmla="*/ 1511285 h 1592811"/>
              <a:gd name="connsiteX93" fmla="*/ 2001057 w 9662615"/>
              <a:gd name="connsiteY93" fmla="*/ 1516449 h 1592811"/>
              <a:gd name="connsiteX94" fmla="*/ 1896330 w 9662615"/>
              <a:gd name="connsiteY94" fmla="*/ 1525725 h 1592811"/>
              <a:gd name="connsiteX95" fmla="*/ 1835994 w 9662615"/>
              <a:gd name="connsiteY95" fmla="*/ 1527678 h 1592811"/>
              <a:gd name="connsiteX96" fmla="*/ 1671119 w 9662615"/>
              <a:gd name="connsiteY96" fmla="*/ 1536701 h 1592811"/>
              <a:gd name="connsiteX97" fmla="*/ 1601337 w 9662615"/>
              <a:gd name="connsiteY97" fmla="*/ 1548552 h 1592811"/>
              <a:gd name="connsiteX98" fmla="*/ 1407755 w 9662615"/>
              <a:gd name="connsiteY98" fmla="*/ 1571444 h 1592811"/>
              <a:gd name="connsiteX99" fmla="*/ 1271994 w 9662615"/>
              <a:gd name="connsiteY99" fmla="*/ 1579471 h 1592811"/>
              <a:gd name="connsiteX100" fmla="*/ 1249226 w 9662615"/>
              <a:gd name="connsiteY100" fmla="*/ 1583140 h 1592811"/>
              <a:gd name="connsiteX101" fmla="*/ 1181938 w 9662615"/>
              <a:gd name="connsiteY101" fmla="*/ 1592789 h 1592811"/>
              <a:gd name="connsiteX102" fmla="*/ 1091432 w 9662615"/>
              <a:gd name="connsiteY102" fmla="*/ 1571003 h 1592811"/>
              <a:gd name="connsiteX103" fmla="*/ 940355 w 9662615"/>
              <a:gd name="connsiteY103" fmla="*/ 1560638 h 1592811"/>
              <a:gd name="connsiteX104" fmla="*/ 868264 w 9662615"/>
              <a:gd name="connsiteY104" fmla="*/ 1566392 h 1592811"/>
              <a:gd name="connsiteX105" fmla="*/ 792765 w 9662615"/>
              <a:gd name="connsiteY105" fmla="*/ 1563102 h 1592811"/>
              <a:gd name="connsiteX106" fmla="*/ 653153 w 9662615"/>
              <a:gd name="connsiteY106" fmla="*/ 1563516 h 1592811"/>
              <a:gd name="connsiteX107" fmla="*/ 541933 w 9662615"/>
              <a:gd name="connsiteY107" fmla="*/ 1561051 h 1592811"/>
              <a:gd name="connsiteX108" fmla="*/ 472797 w 9662615"/>
              <a:gd name="connsiteY108" fmla="*/ 1568904 h 1592811"/>
              <a:gd name="connsiteX109" fmla="*/ 396059 w 9662615"/>
              <a:gd name="connsiteY109" fmla="*/ 1560970 h 1592811"/>
              <a:gd name="connsiteX110" fmla="*/ 336819 w 9662615"/>
              <a:gd name="connsiteY110" fmla="*/ 1560892 h 1592811"/>
              <a:gd name="connsiteX111" fmla="*/ 267163 w 9662615"/>
              <a:gd name="connsiteY111" fmla="*/ 1531913 h 1592811"/>
              <a:gd name="connsiteX112" fmla="*/ 196644 w 9662615"/>
              <a:gd name="connsiteY112" fmla="*/ 1524565 h 1592811"/>
              <a:gd name="connsiteX113" fmla="*/ 86819 w 9662615"/>
              <a:gd name="connsiteY113" fmla="*/ 1519517 h 1592811"/>
              <a:gd name="connsiteX114" fmla="*/ 53369 w 9662615"/>
              <a:gd name="connsiteY114" fmla="*/ 1516853 h 1592811"/>
              <a:gd name="connsiteX115" fmla="*/ 2359 w 9662615"/>
              <a:gd name="connsiteY115" fmla="*/ 1515247 h 1592811"/>
              <a:gd name="connsiteX116" fmla="*/ 0 w 9662615"/>
              <a:gd name="connsiteY116" fmla="*/ 1514932 h 1592811"/>
              <a:gd name="connsiteX117" fmla="*/ 0 w 9662615"/>
              <a:gd name="connsiteY117" fmla="*/ 0 h 1592811"/>
              <a:gd name="connsiteX0" fmla="*/ 0 w 9662615"/>
              <a:gd name="connsiteY0" fmla="*/ 0 h 1592811"/>
              <a:gd name="connsiteX1" fmla="*/ 9662615 w 9662615"/>
              <a:gd name="connsiteY1" fmla="*/ 0 h 1592811"/>
              <a:gd name="connsiteX2" fmla="*/ 9662615 w 9662615"/>
              <a:gd name="connsiteY2" fmla="*/ 1280346 h 1592811"/>
              <a:gd name="connsiteX3" fmla="*/ 9551077 w 9662615"/>
              <a:gd name="connsiteY3" fmla="*/ 1292033 h 1592811"/>
              <a:gd name="connsiteX4" fmla="*/ 9469546 w 9662615"/>
              <a:gd name="connsiteY4" fmla="*/ 1289837 h 1592811"/>
              <a:gd name="connsiteX5" fmla="*/ 9326260 w 9662615"/>
              <a:gd name="connsiteY5" fmla="*/ 1277155 h 1592811"/>
              <a:gd name="connsiteX6" fmla="*/ 9144767 w 9662615"/>
              <a:gd name="connsiteY6" fmla="*/ 1264120 h 1592811"/>
              <a:gd name="connsiteX7" fmla="*/ 8976400 w 9662615"/>
              <a:gd name="connsiteY7" fmla="*/ 1326661 h 1592811"/>
              <a:gd name="connsiteX8" fmla="*/ 8828711 w 9662615"/>
              <a:gd name="connsiteY8" fmla="*/ 1346394 h 1592811"/>
              <a:gd name="connsiteX9" fmla="*/ 8695953 w 9662615"/>
              <a:gd name="connsiteY9" fmla="*/ 1346784 h 1592811"/>
              <a:gd name="connsiteX10" fmla="*/ 8652191 w 9662615"/>
              <a:gd name="connsiteY10" fmla="*/ 1345903 h 1592811"/>
              <a:gd name="connsiteX11" fmla="*/ 8591582 w 9662615"/>
              <a:gd name="connsiteY11" fmla="*/ 1341666 h 1592811"/>
              <a:gd name="connsiteX12" fmla="*/ 8537336 w 9662615"/>
              <a:gd name="connsiteY12" fmla="*/ 1341684 h 1592811"/>
              <a:gd name="connsiteX13" fmla="*/ 8416849 w 9662615"/>
              <a:gd name="connsiteY13" fmla="*/ 1367085 h 1592811"/>
              <a:gd name="connsiteX14" fmla="*/ 8278355 w 9662615"/>
              <a:gd name="connsiteY14" fmla="*/ 1386569 h 1592811"/>
              <a:gd name="connsiteX15" fmla="*/ 8197961 w 9662615"/>
              <a:gd name="connsiteY15" fmla="*/ 1392804 h 1592811"/>
              <a:gd name="connsiteX16" fmla="*/ 8171196 w 9662615"/>
              <a:gd name="connsiteY16" fmla="*/ 1397216 h 1592811"/>
              <a:gd name="connsiteX17" fmla="*/ 8087910 w 9662615"/>
              <a:gd name="connsiteY17" fmla="*/ 1386449 h 1592811"/>
              <a:gd name="connsiteX18" fmla="*/ 7974579 w 9662615"/>
              <a:gd name="connsiteY18" fmla="*/ 1383439 h 1592811"/>
              <a:gd name="connsiteX19" fmla="*/ 7768351 w 9662615"/>
              <a:gd name="connsiteY19" fmla="*/ 1395051 h 1592811"/>
              <a:gd name="connsiteX20" fmla="*/ 7635985 w 9662615"/>
              <a:gd name="connsiteY20" fmla="*/ 1386363 h 1592811"/>
              <a:gd name="connsiteX21" fmla="*/ 7466069 w 9662615"/>
              <a:gd name="connsiteY21" fmla="*/ 1377654 h 1592811"/>
              <a:gd name="connsiteX22" fmla="*/ 7355642 w 9662615"/>
              <a:gd name="connsiteY22" fmla="*/ 1407761 h 1592811"/>
              <a:gd name="connsiteX23" fmla="*/ 7215220 w 9662615"/>
              <a:gd name="connsiteY23" fmla="*/ 1397856 h 1592811"/>
              <a:gd name="connsiteX24" fmla="*/ 7082147 w 9662615"/>
              <a:gd name="connsiteY24" fmla="*/ 1406113 h 1592811"/>
              <a:gd name="connsiteX25" fmla="*/ 6987129 w 9662615"/>
              <a:gd name="connsiteY25" fmla="*/ 1404834 h 1592811"/>
              <a:gd name="connsiteX26" fmla="*/ 6907567 w 9662615"/>
              <a:gd name="connsiteY26" fmla="*/ 1419149 h 1592811"/>
              <a:gd name="connsiteX27" fmla="*/ 6748428 w 9662615"/>
              <a:gd name="connsiteY27" fmla="*/ 1420308 h 1592811"/>
              <a:gd name="connsiteX28" fmla="*/ 6654257 w 9662615"/>
              <a:gd name="connsiteY28" fmla="*/ 1424143 h 1592811"/>
              <a:gd name="connsiteX29" fmla="*/ 6620123 w 9662615"/>
              <a:gd name="connsiteY29" fmla="*/ 1430535 h 1592811"/>
              <a:gd name="connsiteX30" fmla="*/ 6571355 w 9662615"/>
              <a:gd name="connsiteY30" fmla="*/ 1436144 h 1592811"/>
              <a:gd name="connsiteX31" fmla="*/ 6486557 w 9662615"/>
              <a:gd name="connsiteY31" fmla="*/ 1449861 h 1592811"/>
              <a:gd name="connsiteX32" fmla="*/ 6370419 w 9662615"/>
              <a:gd name="connsiteY32" fmla="*/ 1461649 h 1592811"/>
              <a:gd name="connsiteX33" fmla="*/ 6278839 w 9662615"/>
              <a:gd name="connsiteY33" fmla="*/ 1449160 h 1592811"/>
              <a:gd name="connsiteX34" fmla="*/ 6272455 w 9662615"/>
              <a:gd name="connsiteY34" fmla="*/ 1453191 h 1592811"/>
              <a:gd name="connsiteX35" fmla="*/ 6212659 w 9662615"/>
              <a:gd name="connsiteY35" fmla="*/ 1454850 h 1592811"/>
              <a:gd name="connsiteX36" fmla="*/ 6069317 w 9662615"/>
              <a:gd name="connsiteY36" fmla="*/ 1445838 h 1592811"/>
              <a:gd name="connsiteX37" fmla="*/ 5878477 w 9662615"/>
              <a:gd name="connsiteY37" fmla="*/ 1439180 h 1592811"/>
              <a:gd name="connsiteX38" fmla="*/ 5838387 w 9662615"/>
              <a:gd name="connsiteY38" fmla="*/ 1444679 h 1592811"/>
              <a:gd name="connsiteX39" fmla="*/ 5771136 w 9662615"/>
              <a:gd name="connsiteY39" fmla="*/ 1453639 h 1592811"/>
              <a:gd name="connsiteX40" fmla="*/ 5724081 w 9662615"/>
              <a:gd name="connsiteY40" fmla="*/ 1470431 h 1592811"/>
              <a:gd name="connsiteX41" fmla="*/ 5666577 w 9662615"/>
              <a:gd name="connsiteY41" fmla="*/ 1473921 h 1592811"/>
              <a:gd name="connsiteX42" fmla="*/ 5649068 w 9662615"/>
              <a:gd name="connsiteY42" fmla="*/ 1461676 h 1592811"/>
              <a:gd name="connsiteX43" fmla="*/ 5588902 w 9662615"/>
              <a:gd name="connsiteY43" fmla="*/ 1469647 h 1592811"/>
              <a:gd name="connsiteX44" fmla="*/ 5498090 w 9662615"/>
              <a:gd name="connsiteY44" fmla="*/ 1483173 h 1592811"/>
              <a:gd name="connsiteX45" fmla="*/ 5444641 w 9662615"/>
              <a:gd name="connsiteY45" fmla="*/ 1487602 h 1592811"/>
              <a:gd name="connsiteX46" fmla="*/ 5299812 w 9662615"/>
              <a:gd name="connsiteY46" fmla="*/ 1503362 h 1592811"/>
              <a:gd name="connsiteX47" fmla="*/ 5245752 w 9662615"/>
              <a:gd name="connsiteY47" fmla="*/ 1520612 h 1592811"/>
              <a:gd name="connsiteX48" fmla="*/ 5177807 w 9662615"/>
              <a:gd name="connsiteY48" fmla="*/ 1526802 h 1592811"/>
              <a:gd name="connsiteX49" fmla="*/ 5113910 w 9662615"/>
              <a:gd name="connsiteY49" fmla="*/ 1533205 h 1592811"/>
              <a:gd name="connsiteX50" fmla="*/ 5059484 w 9662615"/>
              <a:gd name="connsiteY50" fmla="*/ 1546802 h 1592811"/>
              <a:gd name="connsiteX51" fmla="*/ 5038524 w 9662615"/>
              <a:gd name="connsiteY51" fmla="*/ 1545675 h 1592811"/>
              <a:gd name="connsiteX52" fmla="*/ 5026564 w 9662615"/>
              <a:gd name="connsiteY52" fmla="*/ 1545376 h 1592811"/>
              <a:gd name="connsiteX53" fmla="*/ 4969433 w 9662615"/>
              <a:gd name="connsiteY53" fmla="*/ 1550865 h 1592811"/>
              <a:gd name="connsiteX54" fmla="*/ 4871726 w 9662615"/>
              <a:gd name="connsiteY54" fmla="*/ 1570584 h 1592811"/>
              <a:gd name="connsiteX55" fmla="*/ 4843267 w 9662615"/>
              <a:gd name="connsiteY55" fmla="*/ 1561459 h 1592811"/>
              <a:gd name="connsiteX56" fmla="*/ 4821058 w 9662615"/>
              <a:gd name="connsiteY56" fmla="*/ 1553078 h 1592811"/>
              <a:gd name="connsiteX57" fmla="*/ 4791466 w 9662615"/>
              <a:gd name="connsiteY57" fmla="*/ 1561324 h 1592811"/>
              <a:gd name="connsiteX58" fmla="*/ 4784247 w 9662615"/>
              <a:gd name="connsiteY58" fmla="*/ 1562342 h 1592811"/>
              <a:gd name="connsiteX59" fmla="*/ 4739309 w 9662615"/>
              <a:gd name="connsiteY59" fmla="*/ 1553948 h 1592811"/>
              <a:gd name="connsiteX60" fmla="*/ 4697562 w 9662615"/>
              <a:gd name="connsiteY60" fmla="*/ 1551206 h 1592811"/>
              <a:gd name="connsiteX61" fmla="*/ 4650737 w 9662615"/>
              <a:gd name="connsiteY61" fmla="*/ 1537381 h 1592811"/>
              <a:gd name="connsiteX62" fmla="*/ 4583150 w 9662615"/>
              <a:gd name="connsiteY62" fmla="*/ 1529064 h 1592811"/>
              <a:gd name="connsiteX63" fmla="*/ 4521734 w 9662615"/>
              <a:gd name="connsiteY63" fmla="*/ 1529359 h 1592811"/>
              <a:gd name="connsiteX64" fmla="*/ 4382398 w 9662615"/>
              <a:gd name="connsiteY64" fmla="*/ 1534108 h 1592811"/>
              <a:gd name="connsiteX65" fmla="*/ 4221826 w 9662615"/>
              <a:gd name="connsiteY65" fmla="*/ 1500972 h 1592811"/>
              <a:gd name="connsiteX66" fmla="*/ 4096601 w 9662615"/>
              <a:gd name="connsiteY66" fmla="*/ 1521563 h 1592811"/>
              <a:gd name="connsiteX67" fmla="*/ 4002441 w 9662615"/>
              <a:gd name="connsiteY67" fmla="*/ 1528912 h 1592811"/>
              <a:gd name="connsiteX68" fmla="*/ 3833906 w 9662615"/>
              <a:gd name="connsiteY68" fmla="*/ 1516637 h 1592811"/>
              <a:gd name="connsiteX69" fmla="*/ 3763845 w 9662615"/>
              <a:gd name="connsiteY69" fmla="*/ 1501782 h 1592811"/>
              <a:gd name="connsiteX70" fmla="*/ 3641778 w 9662615"/>
              <a:gd name="connsiteY70" fmla="*/ 1505446 h 1592811"/>
              <a:gd name="connsiteX71" fmla="*/ 3565233 w 9662615"/>
              <a:gd name="connsiteY71" fmla="*/ 1515122 h 1592811"/>
              <a:gd name="connsiteX72" fmla="*/ 3560267 w 9662615"/>
              <a:gd name="connsiteY72" fmla="*/ 1516288 h 1592811"/>
              <a:gd name="connsiteX73" fmla="*/ 3540258 w 9662615"/>
              <a:gd name="connsiteY73" fmla="*/ 1516976 h 1592811"/>
              <a:gd name="connsiteX74" fmla="*/ 3534780 w 9662615"/>
              <a:gd name="connsiteY74" fmla="*/ 1522141 h 1592811"/>
              <a:gd name="connsiteX75" fmla="*/ 3504783 w 9662615"/>
              <a:gd name="connsiteY75" fmla="*/ 1526739 h 1592811"/>
              <a:gd name="connsiteX76" fmla="*/ 3430805 w 9662615"/>
              <a:gd name="connsiteY76" fmla="*/ 1542521 h 1592811"/>
              <a:gd name="connsiteX77" fmla="*/ 3292707 w 9662615"/>
              <a:gd name="connsiteY77" fmla="*/ 1520490 h 1592811"/>
              <a:gd name="connsiteX78" fmla="*/ 3187872 w 9662615"/>
              <a:gd name="connsiteY78" fmla="*/ 1519991 h 1592811"/>
              <a:gd name="connsiteX79" fmla="*/ 3148026 w 9662615"/>
              <a:gd name="connsiteY79" fmla="*/ 1524777 h 1592811"/>
              <a:gd name="connsiteX80" fmla="*/ 3092394 w 9662615"/>
              <a:gd name="connsiteY80" fmla="*/ 1528115 h 1592811"/>
              <a:gd name="connsiteX81" fmla="*/ 2994200 w 9662615"/>
              <a:gd name="connsiteY81" fmla="*/ 1537857 h 1592811"/>
              <a:gd name="connsiteX82" fmla="*/ 2862301 w 9662615"/>
              <a:gd name="connsiteY82" fmla="*/ 1544250 h 1592811"/>
              <a:gd name="connsiteX83" fmla="*/ 2766335 w 9662615"/>
              <a:gd name="connsiteY83" fmla="*/ 1527662 h 1592811"/>
              <a:gd name="connsiteX84" fmla="*/ 2757836 w 9662615"/>
              <a:gd name="connsiteY84" fmla="*/ 1531371 h 1592811"/>
              <a:gd name="connsiteX85" fmla="*/ 2691555 w 9662615"/>
              <a:gd name="connsiteY85" fmla="*/ 1530283 h 1592811"/>
              <a:gd name="connsiteX86" fmla="*/ 2491676 w 9662615"/>
              <a:gd name="connsiteY86" fmla="*/ 1500859 h 1592811"/>
              <a:gd name="connsiteX87" fmla="*/ 2378036 w 9662615"/>
              <a:gd name="connsiteY87" fmla="*/ 1520645 h 1592811"/>
              <a:gd name="connsiteX88" fmla="*/ 2284269 w 9662615"/>
              <a:gd name="connsiteY88" fmla="*/ 1503068 h 1592811"/>
              <a:gd name="connsiteX89" fmla="*/ 2207104 w 9662615"/>
              <a:gd name="connsiteY89" fmla="*/ 1508888 h 1592811"/>
              <a:gd name="connsiteX90" fmla="*/ 2149226 w 9662615"/>
              <a:gd name="connsiteY90" fmla="*/ 1523409 h 1592811"/>
              <a:gd name="connsiteX91" fmla="*/ 2084783 w 9662615"/>
              <a:gd name="connsiteY91" fmla="*/ 1524245 h 1592811"/>
              <a:gd name="connsiteX92" fmla="*/ 2070075 w 9662615"/>
              <a:gd name="connsiteY92" fmla="*/ 1511285 h 1592811"/>
              <a:gd name="connsiteX93" fmla="*/ 2001057 w 9662615"/>
              <a:gd name="connsiteY93" fmla="*/ 1516449 h 1592811"/>
              <a:gd name="connsiteX94" fmla="*/ 1896330 w 9662615"/>
              <a:gd name="connsiteY94" fmla="*/ 1525725 h 1592811"/>
              <a:gd name="connsiteX95" fmla="*/ 1835994 w 9662615"/>
              <a:gd name="connsiteY95" fmla="*/ 1527678 h 1592811"/>
              <a:gd name="connsiteX96" fmla="*/ 1671119 w 9662615"/>
              <a:gd name="connsiteY96" fmla="*/ 1536701 h 1592811"/>
              <a:gd name="connsiteX97" fmla="*/ 1601337 w 9662615"/>
              <a:gd name="connsiteY97" fmla="*/ 1548552 h 1592811"/>
              <a:gd name="connsiteX98" fmla="*/ 1407755 w 9662615"/>
              <a:gd name="connsiteY98" fmla="*/ 1571444 h 1592811"/>
              <a:gd name="connsiteX99" fmla="*/ 1291872 w 9662615"/>
              <a:gd name="connsiteY99" fmla="*/ 1579471 h 1592811"/>
              <a:gd name="connsiteX100" fmla="*/ 1249226 w 9662615"/>
              <a:gd name="connsiteY100" fmla="*/ 1583140 h 1592811"/>
              <a:gd name="connsiteX101" fmla="*/ 1181938 w 9662615"/>
              <a:gd name="connsiteY101" fmla="*/ 1592789 h 1592811"/>
              <a:gd name="connsiteX102" fmla="*/ 1091432 w 9662615"/>
              <a:gd name="connsiteY102" fmla="*/ 1571003 h 1592811"/>
              <a:gd name="connsiteX103" fmla="*/ 940355 w 9662615"/>
              <a:gd name="connsiteY103" fmla="*/ 1560638 h 1592811"/>
              <a:gd name="connsiteX104" fmla="*/ 868264 w 9662615"/>
              <a:gd name="connsiteY104" fmla="*/ 1566392 h 1592811"/>
              <a:gd name="connsiteX105" fmla="*/ 792765 w 9662615"/>
              <a:gd name="connsiteY105" fmla="*/ 1563102 h 1592811"/>
              <a:gd name="connsiteX106" fmla="*/ 653153 w 9662615"/>
              <a:gd name="connsiteY106" fmla="*/ 1563516 h 1592811"/>
              <a:gd name="connsiteX107" fmla="*/ 541933 w 9662615"/>
              <a:gd name="connsiteY107" fmla="*/ 1561051 h 1592811"/>
              <a:gd name="connsiteX108" fmla="*/ 472797 w 9662615"/>
              <a:gd name="connsiteY108" fmla="*/ 1568904 h 1592811"/>
              <a:gd name="connsiteX109" fmla="*/ 396059 w 9662615"/>
              <a:gd name="connsiteY109" fmla="*/ 1560970 h 1592811"/>
              <a:gd name="connsiteX110" fmla="*/ 336819 w 9662615"/>
              <a:gd name="connsiteY110" fmla="*/ 1560892 h 1592811"/>
              <a:gd name="connsiteX111" fmla="*/ 267163 w 9662615"/>
              <a:gd name="connsiteY111" fmla="*/ 1531913 h 1592811"/>
              <a:gd name="connsiteX112" fmla="*/ 196644 w 9662615"/>
              <a:gd name="connsiteY112" fmla="*/ 1524565 h 1592811"/>
              <a:gd name="connsiteX113" fmla="*/ 86819 w 9662615"/>
              <a:gd name="connsiteY113" fmla="*/ 1519517 h 1592811"/>
              <a:gd name="connsiteX114" fmla="*/ 53369 w 9662615"/>
              <a:gd name="connsiteY114" fmla="*/ 1516853 h 1592811"/>
              <a:gd name="connsiteX115" fmla="*/ 2359 w 9662615"/>
              <a:gd name="connsiteY115" fmla="*/ 1515247 h 1592811"/>
              <a:gd name="connsiteX116" fmla="*/ 0 w 9662615"/>
              <a:gd name="connsiteY116" fmla="*/ 1514932 h 1592811"/>
              <a:gd name="connsiteX117" fmla="*/ 0 w 9662615"/>
              <a:gd name="connsiteY117" fmla="*/ 0 h 1592811"/>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565233 w 9662615"/>
              <a:gd name="connsiteY71" fmla="*/ 1515122 h 1603018"/>
              <a:gd name="connsiteX72" fmla="*/ 3560267 w 9662615"/>
              <a:gd name="connsiteY72" fmla="*/ 1516288 h 1603018"/>
              <a:gd name="connsiteX73" fmla="*/ 3540258 w 9662615"/>
              <a:gd name="connsiteY73" fmla="*/ 1516976 h 1603018"/>
              <a:gd name="connsiteX74" fmla="*/ 3534780 w 9662615"/>
              <a:gd name="connsiteY74" fmla="*/ 1522141 h 1603018"/>
              <a:gd name="connsiteX75" fmla="*/ 3504783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601337 w 9662615"/>
              <a:gd name="connsiteY97" fmla="*/ 1548552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565233 w 9662615"/>
              <a:gd name="connsiteY71" fmla="*/ 1515122 h 1603018"/>
              <a:gd name="connsiteX72" fmla="*/ 3560267 w 9662615"/>
              <a:gd name="connsiteY72" fmla="*/ 1516288 h 1603018"/>
              <a:gd name="connsiteX73" fmla="*/ 3540258 w 9662615"/>
              <a:gd name="connsiteY73" fmla="*/ 1516976 h 1603018"/>
              <a:gd name="connsiteX74" fmla="*/ 3534780 w 9662615"/>
              <a:gd name="connsiteY74" fmla="*/ 1522141 h 1603018"/>
              <a:gd name="connsiteX75" fmla="*/ 3504783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565233 w 9662615"/>
              <a:gd name="connsiteY71" fmla="*/ 1515122 h 1603018"/>
              <a:gd name="connsiteX72" fmla="*/ 3560267 w 9662615"/>
              <a:gd name="connsiteY72" fmla="*/ 1516288 h 1603018"/>
              <a:gd name="connsiteX73" fmla="*/ 3540258 w 9662615"/>
              <a:gd name="connsiteY73" fmla="*/ 1516976 h 1603018"/>
              <a:gd name="connsiteX74" fmla="*/ 3534780 w 9662615"/>
              <a:gd name="connsiteY74" fmla="*/ 1522141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565233 w 9662615"/>
              <a:gd name="connsiteY71" fmla="*/ 1515122 h 1603018"/>
              <a:gd name="connsiteX72" fmla="*/ 3560267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612941 w 9662615"/>
              <a:gd name="connsiteY71" fmla="*/ 1411755 h 1603018"/>
              <a:gd name="connsiteX72" fmla="*/ 3560267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41778 w 9662615"/>
              <a:gd name="connsiteY70" fmla="*/ 1505446 h 1603018"/>
              <a:gd name="connsiteX71" fmla="*/ 3612941 w 9662615"/>
              <a:gd name="connsiteY71" fmla="*/ 141175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12941 w 9662615"/>
              <a:gd name="connsiteY71" fmla="*/ 141175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491676 w 9662615"/>
              <a:gd name="connsiteY86" fmla="*/ 1500859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284269 w 9662615"/>
              <a:gd name="connsiteY88" fmla="*/ 1503068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07104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38909 w 9662615"/>
              <a:gd name="connsiteY89" fmla="*/ 1508888 h 1603018"/>
              <a:gd name="connsiteX90" fmla="*/ 2149226 w 9662615"/>
              <a:gd name="connsiteY90" fmla="*/ 1523409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38909 w 9662615"/>
              <a:gd name="connsiteY89" fmla="*/ 1508888 h 1603018"/>
              <a:gd name="connsiteX90" fmla="*/ 2181031 w 9662615"/>
              <a:gd name="connsiteY90" fmla="*/ 1531361 h 1603018"/>
              <a:gd name="connsiteX91" fmla="*/ 208478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38909 w 9662615"/>
              <a:gd name="connsiteY89" fmla="*/ 1508888 h 1603018"/>
              <a:gd name="connsiteX90" fmla="*/ 2181031 w 9662615"/>
              <a:gd name="connsiteY90" fmla="*/ 1531361 h 1603018"/>
              <a:gd name="connsiteX91" fmla="*/ 2112613 w 9662615"/>
              <a:gd name="connsiteY91" fmla="*/ 1524245 h 1603018"/>
              <a:gd name="connsiteX92" fmla="*/ 2070075 w 9662615"/>
              <a:gd name="connsiteY92" fmla="*/ 1511285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38909 w 9662615"/>
              <a:gd name="connsiteY89" fmla="*/ 1508888 h 1603018"/>
              <a:gd name="connsiteX90" fmla="*/ 2181031 w 9662615"/>
              <a:gd name="connsiteY90" fmla="*/ 1531361 h 1603018"/>
              <a:gd name="connsiteX91" fmla="*/ 2112613 w 9662615"/>
              <a:gd name="connsiteY91" fmla="*/ 1524245 h 1603018"/>
              <a:gd name="connsiteX92" fmla="*/ 2046221 w 9662615"/>
              <a:gd name="connsiteY92" fmla="*/ 1523212 h 1603018"/>
              <a:gd name="connsiteX93" fmla="*/ 2001057 w 9662615"/>
              <a:gd name="connsiteY93" fmla="*/ 1516449 h 1603018"/>
              <a:gd name="connsiteX94" fmla="*/ 1896330 w 9662615"/>
              <a:gd name="connsiteY94" fmla="*/ 1525725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 name="connsiteX0" fmla="*/ 0 w 9662615"/>
              <a:gd name="connsiteY0" fmla="*/ 0 h 1603018"/>
              <a:gd name="connsiteX1" fmla="*/ 9662615 w 9662615"/>
              <a:gd name="connsiteY1" fmla="*/ 0 h 1603018"/>
              <a:gd name="connsiteX2" fmla="*/ 9662615 w 9662615"/>
              <a:gd name="connsiteY2" fmla="*/ 1280346 h 1603018"/>
              <a:gd name="connsiteX3" fmla="*/ 9551077 w 9662615"/>
              <a:gd name="connsiteY3" fmla="*/ 1292033 h 1603018"/>
              <a:gd name="connsiteX4" fmla="*/ 9469546 w 9662615"/>
              <a:gd name="connsiteY4" fmla="*/ 1289837 h 1603018"/>
              <a:gd name="connsiteX5" fmla="*/ 9326260 w 9662615"/>
              <a:gd name="connsiteY5" fmla="*/ 1277155 h 1603018"/>
              <a:gd name="connsiteX6" fmla="*/ 9144767 w 9662615"/>
              <a:gd name="connsiteY6" fmla="*/ 1264120 h 1603018"/>
              <a:gd name="connsiteX7" fmla="*/ 8976400 w 9662615"/>
              <a:gd name="connsiteY7" fmla="*/ 1326661 h 1603018"/>
              <a:gd name="connsiteX8" fmla="*/ 8828711 w 9662615"/>
              <a:gd name="connsiteY8" fmla="*/ 1346394 h 1603018"/>
              <a:gd name="connsiteX9" fmla="*/ 8695953 w 9662615"/>
              <a:gd name="connsiteY9" fmla="*/ 1346784 h 1603018"/>
              <a:gd name="connsiteX10" fmla="*/ 8652191 w 9662615"/>
              <a:gd name="connsiteY10" fmla="*/ 1345903 h 1603018"/>
              <a:gd name="connsiteX11" fmla="*/ 8591582 w 9662615"/>
              <a:gd name="connsiteY11" fmla="*/ 1341666 h 1603018"/>
              <a:gd name="connsiteX12" fmla="*/ 8537336 w 9662615"/>
              <a:gd name="connsiteY12" fmla="*/ 1341684 h 1603018"/>
              <a:gd name="connsiteX13" fmla="*/ 8416849 w 9662615"/>
              <a:gd name="connsiteY13" fmla="*/ 1367085 h 1603018"/>
              <a:gd name="connsiteX14" fmla="*/ 8278355 w 9662615"/>
              <a:gd name="connsiteY14" fmla="*/ 1386569 h 1603018"/>
              <a:gd name="connsiteX15" fmla="*/ 8197961 w 9662615"/>
              <a:gd name="connsiteY15" fmla="*/ 1392804 h 1603018"/>
              <a:gd name="connsiteX16" fmla="*/ 8171196 w 9662615"/>
              <a:gd name="connsiteY16" fmla="*/ 1397216 h 1603018"/>
              <a:gd name="connsiteX17" fmla="*/ 8087910 w 9662615"/>
              <a:gd name="connsiteY17" fmla="*/ 1386449 h 1603018"/>
              <a:gd name="connsiteX18" fmla="*/ 7974579 w 9662615"/>
              <a:gd name="connsiteY18" fmla="*/ 1383439 h 1603018"/>
              <a:gd name="connsiteX19" fmla="*/ 7768351 w 9662615"/>
              <a:gd name="connsiteY19" fmla="*/ 1395051 h 1603018"/>
              <a:gd name="connsiteX20" fmla="*/ 7635985 w 9662615"/>
              <a:gd name="connsiteY20" fmla="*/ 1386363 h 1603018"/>
              <a:gd name="connsiteX21" fmla="*/ 7466069 w 9662615"/>
              <a:gd name="connsiteY21" fmla="*/ 1377654 h 1603018"/>
              <a:gd name="connsiteX22" fmla="*/ 7355642 w 9662615"/>
              <a:gd name="connsiteY22" fmla="*/ 1407761 h 1603018"/>
              <a:gd name="connsiteX23" fmla="*/ 7215220 w 9662615"/>
              <a:gd name="connsiteY23" fmla="*/ 1397856 h 1603018"/>
              <a:gd name="connsiteX24" fmla="*/ 7082147 w 9662615"/>
              <a:gd name="connsiteY24" fmla="*/ 1406113 h 1603018"/>
              <a:gd name="connsiteX25" fmla="*/ 6987129 w 9662615"/>
              <a:gd name="connsiteY25" fmla="*/ 1404834 h 1603018"/>
              <a:gd name="connsiteX26" fmla="*/ 6907567 w 9662615"/>
              <a:gd name="connsiteY26" fmla="*/ 1419149 h 1603018"/>
              <a:gd name="connsiteX27" fmla="*/ 6748428 w 9662615"/>
              <a:gd name="connsiteY27" fmla="*/ 1420308 h 1603018"/>
              <a:gd name="connsiteX28" fmla="*/ 6654257 w 9662615"/>
              <a:gd name="connsiteY28" fmla="*/ 1424143 h 1603018"/>
              <a:gd name="connsiteX29" fmla="*/ 6620123 w 9662615"/>
              <a:gd name="connsiteY29" fmla="*/ 1430535 h 1603018"/>
              <a:gd name="connsiteX30" fmla="*/ 6571355 w 9662615"/>
              <a:gd name="connsiteY30" fmla="*/ 1436144 h 1603018"/>
              <a:gd name="connsiteX31" fmla="*/ 6486557 w 9662615"/>
              <a:gd name="connsiteY31" fmla="*/ 1449861 h 1603018"/>
              <a:gd name="connsiteX32" fmla="*/ 6370419 w 9662615"/>
              <a:gd name="connsiteY32" fmla="*/ 1461649 h 1603018"/>
              <a:gd name="connsiteX33" fmla="*/ 6278839 w 9662615"/>
              <a:gd name="connsiteY33" fmla="*/ 1449160 h 1603018"/>
              <a:gd name="connsiteX34" fmla="*/ 6272455 w 9662615"/>
              <a:gd name="connsiteY34" fmla="*/ 1453191 h 1603018"/>
              <a:gd name="connsiteX35" fmla="*/ 6212659 w 9662615"/>
              <a:gd name="connsiteY35" fmla="*/ 1454850 h 1603018"/>
              <a:gd name="connsiteX36" fmla="*/ 6069317 w 9662615"/>
              <a:gd name="connsiteY36" fmla="*/ 1445838 h 1603018"/>
              <a:gd name="connsiteX37" fmla="*/ 5878477 w 9662615"/>
              <a:gd name="connsiteY37" fmla="*/ 1439180 h 1603018"/>
              <a:gd name="connsiteX38" fmla="*/ 5838387 w 9662615"/>
              <a:gd name="connsiteY38" fmla="*/ 1444679 h 1603018"/>
              <a:gd name="connsiteX39" fmla="*/ 5771136 w 9662615"/>
              <a:gd name="connsiteY39" fmla="*/ 1453639 h 1603018"/>
              <a:gd name="connsiteX40" fmla="*/ 5724081 w 9662615"/>
              <a:gd name="connsiteY40" fmla="*/ 1470431 h 1603018"/>
              <a:gd name="connsiteX41" fmla="*/ 5666577 w 9662615"/>
              <a:gd name="connsiteY41" fmla="*/ 1473921 h 1603018"/>
              <a:gd name="connsiteX42" fmla="*/ 5649068 w 9662615"/>
              <a:gd name="connsiteY42" fmla="*/ 1461676 h 1603018"/>
              <a:gd name="connsiteX43" fmla="*/ 5588902 w 9662615"/>
              <a:gd name="connsiteY43" fmla="*/ 1469647 h 1603018"/>
              <a:gd name="connsiteX44" fmla="*/ 5498090 w 9662615"/>
              <a:gd name="connsiteY44" fmla="*/ 1483173 h 1603018"/>
              <a:gd name="connsiteX45" fmla="*/ 5444641 w 9662615"/>
              <a:gd name="connsiteY45" fmla="*/ 1487602 h 1603018"/>
              <a:gd name="connsiteX46" fmla="*/ 5299812 w 9662615"/>
              <a:gd name="connsiteY46" fmla="*/ 1503362 h 1603018"/>
              <a:gd name="connsiteX47" fmla="*/ 5245752 w 9662615"/>
              <a:gd name="connsiteY47" fmla="*/ 1520612 h 1603018"/>
              <a:gd name="connsiteX48" fmla="*/ 5177807 w 9662615"/>
              <a:gd name="connsiteY48" fmla="*/ 1526802 h 1603018"/>
              <a:gd name="connsiteX49" fmla="*/ 5113910 w 9662615"/>
              <a:gd name="connsiteY49" fmla="*/ 1533205 h 1603018"/>
              <a:gd name="connsiteX50" fmla="*/ 5059484 w 9662615"/>
              <a:gd name="connsiteY50" fmla="*/ 1546802 h 1603018"/>
              <a:gd name="connsiteX51" fmla="*/ 5038524 w 9662615"/>
              <a:gd name="connsiteY51" fmla="*/ 1545675 h 1603018"/>
              <a:gd name="connsiteX52" fmla="*/ 5026564 w 9662615"/>
              <a:gd name="connsiteY52" fmla="*/ 1545376 h 1603018"/>
              <a:gd name="connsiteX53" fmla="*/ 4969433 w 9662615"/>
              <a:gd name="connsiteY53" fmla="*/ 1550865 h 1603018"/>
              <a:gd name="connsiteX54" fmla="*/ 4871726 w 9662615"/>
              <a:gd name="connsiteY54" fmla="*/ 1570584 h 1603018"/>
              <a:gd name="connsiteX55" fmla="*/ 4843267 w 9662615"/>
              <a:gd name="connsiteY55" fmla="*/ 1561459 h 1603018"/>
              <a:gd name="connsiteX56" fmla="*/ 4821058 w 9662615"/>
              <a:gd name="connsiteY56" fmla="*/ 1553078 h 1603018"/>
              <a:gd name="connsiteX57" fmla="*/ 4791466 w 9662615"/>
              <a:gd name="connsiteY57" fmla="*/ 1561324 h 1603018"/>
              <a:gd name="connsiteX58" fmla="*/ 4784247 w 9662615"/>
              <a:gd name="connsiteY58" fmla="*/ 1562342 h 1603018"/>
              <a:gd name="connsiteX59" fmla="*/ 4739309 w 9662615"/>
              <a:gd name="connsiteY59" fmla="*/ 1553948 h 1603018"/>
              <a:gd name="connsiteX60" fmla="*/ 4697562 w 9662615"/>
              <a:gd name="connsiteY60" fmla="*/ 1551206 h 1603018"/>
              <a:gd name="connsiteX61" fmla="*/ 4650737 w 9662615"/>
              <a:gd name="connsiteY61" fmla="*/ 1537381 h 1603018"/>
              <a:gd name="connsiteX62" fmla="*/ 4583150 w 9662615"/>
              <a:gd name="connsiteY62" fmla="*/ 1529064 h 1603018"/>
              <a:gd name="connsiteX63" fmla="*/ 4521734 w 9662615"/>
              <a:gd name="connsiteY63" fmla="*/ 1529359 h 1603018"/>
              <a:gd name="connsiteX64" fmla="*/ 4382398 w 9662615"/>
              <a:gd name="connsiteY64" fmla="*/ 1534108 h 1603018"/>
              <a:gd name="connsiteX65" fmla="*/ 4221826 w 9662615"/>
              <a:gd name="connsiteY65" fmla="*/ 1500972 h 1603018"/>
              <a:gd name="connsiteX66" fmla="*/ 4096601 w 9662615"/>
              <a:gd name="connsiteY66" fmla="*/ 1521563 h 1603018"/>
              <a:gd name="connsiteX67" fmla="*/ 4002441 w 9662615"/>
              <a:gd name="connsiteY67" fmla="*/ 1528912 h 1603018"/>
              <a:gd name="connsiteX68" fmla="*/ 3833906 w 9662615"/>
              <a:gd name="connsiteY68" fmla="*/ 1516637 h 1603018"/>
              <a:gd name="connsiteX69" fmla="*/ 3763845 w 9662615"/>
              <a:gd name="connsiteY69" fmla="*/ 1501782 h 1603018"/>
              <a:gd name="connsiteX70" fmla="*/ 3673583 w 9662615"/>
              <a:gd name="connsiteY70" fmla="*/ 1501471 h 1603018"/>
              <a:gd name="connsiteX71" fmla="*/ 3640771 w 9662615"/>
              <a:gd name="connsiteY71" fmla="*/ 1531025 h 1603018"/>
              <a:gd name="connsiteX72" fmla="*/ 3576170 w 9662615"/>
              <a:gd name="connsiteY72" fmla="*/ 1516288 h 1603018"/>
              <a:gd name="connsiteX73" fmla="*/ 3540258 w 9662615"/>
              <a:gd name="connsiteY73" fmla="*/ 1516976 h 1603018"/>
              <a:gd name="connsiteX74" fmla="*/ 3522853 w 9662615"/>
              <a:gd name="connsiteY74" fmla="*/ 1538044 h 1603018"/>
              <a:gd name="connsiteX75" fmla="*/ 3480929 w 9662615"/>
              <a:gd name="connsiteY75" fmla="*/ 1526739 h 1603018"/>
              <a:gd name="connsiteX76" fmla="*/ 3430805 w 9662615"/>
              <a:gd name="connsiteY76" fmla="*/ 1542521 h 1603018"/>
              <a:gd name="connsiteX77" fmla="*/ 3292707 w 9662615"/>
              <a:gd name="connsiteY77" fmla="*/ 1520490 h 1603018"/>
              <a:gd name="connsiteX78" fmla="*/ 3187872 w 9662615"/>
              <a:gd name="connsiteY78" fmla="*/ 1519991 h 1603018"/>
              <a:gd name="connsiteX79" fmla="*/ 3148026 w 9662615"/>
              <a:gd name="connsiteY79" fmla="*/ 1524777 h 1603018"/>
              <a:gd name="connsiteX80" fmla="*/ 3092394 w 9662615"/>
              <a:gd name="connsiteY80" fmla="*/ 1528115 h 1603018"/>
              <a:gd name="connsiteX81" fmla="*/ 2994200 w 9662615"/>
              <a:gd name="connsiteY81" fmla="*/ 1537857 h 1603018"/>
              <a:gd name="connsiteX82" fmla="*/ 2862301 w 9662615"/>
              <a:gd name="connsiteY82" fmla="*/ 1544250 h 1603018"/>
              <a:gd name="connsiteX83" fmla="*/ 2766335 w 9662615"/>
              <a:gd name="connsiteY83" fmla="*/ 1527662 h 1603018"/>
              <a:gd name="connsiteX84" fmla="*/ 2757836 w 9662615"/>
              <a:gd name="connsiteY84" fmla="*/ 1531371 h 1603018"/>
              <a:gd name="connsiteX85" fmla="*/ 2691555 w 9662615"/>
              <a:gd name="connsiteY85" fmla="*/ 1530283 h 1603018"/>
              <a:gd name="connsiteX86" fmla="*/ 2539383 w 9662615"/>
              <a:gd name="connsiteY86" fmla="*/ 1504835 h 1603018"/>
              <a:gd name="connsiteX87" fmla="*/ 2378036 w 9662615"/>
              <a:gd name="connsiteY87" fmla="*/ 1520645 h 1603018"/>
              <a:gd name="connsiteX88" fmla="*/ 2320049 w 9662615"/>
              <a:gd name="connsiteY88" fmla="*/ 1511019 h 1603018"/>
              <a:gd name="connsiteX89" fmla="*/ 2238909 w 9662615"/>
              <a:gd name="connsiteY89" fmla="*/ 1508888 h 1603018"/>
              <a:gd name="connsiteX90" fmla="*/ 2181031 w 9662615"/>
              <a:gd name="connsiteY90" fmla="*/ 1531361 h 1603018"/>
              <a:gd name="connsiteX91" fmla="*/ 2112613 w 9662615"/>
              <a:gd name="connsiteY91" fmla="*/ 1524245 h 1603018"/>
              <a:gd name="connsiteX92" fmla="*/ 2046221 w 9662615"/>
              <a:gd name="connsiteY92" fmla="*/ 1523212 h 1603018"/>
              <a:gd name="connsiteX93" fmla="*/ 2001057 w 9662615"/>
              <a:gd name="connsiteY93" fmla="*/ 1516449 h 1603018"/>
              <a:gd name="connsiteX94" fmla="*/ 1920184 w 9662615"/>
              <a:gd name="connsiteY94" fmla="*/ 1533676 h 1603018"/>
              <a:gd name="connsiteX95" fmla="*/ 1835994 w 9662615"/>
              <a:gd name="connsiteY95" fmla="*/ 1527678 h 1603018"/>
              <a:gd name="connsiteX96" fmla="*/ 1671119 w 9662615"/>
              <a:gd name="connsiteY96" fmla="*/ 1536701 h 1603018"/>
              <a:gd name="connsiteX97" fmla="*/ 1565556 w 9662615"/>
              <a:gd name="connsiteY97" fmla="*/ 1556503 h 1603018"/>
              <a:gd name="connsiteX98" fmla="*/ 1407755 w 9662615"/>
              <a:gd name="connsiteY98" fmla="*/ 1571444 h 1603018"/>
              <a:gd name="connsiteX99" fmla="*/ 1291872 w 9662615"/>
              <a:gd name="connsiteY99" fmla="*/ 1579471 h 1603018"/>
              <a:gd name="connsiteX100" fmla="*/ 1245251 w 9662615"/>
              <a:gd name="connsiteY100" fmla="*/ 1603018 h 1603018"/>
              <a:gd name="connsiteX101" fmla="*/ 1181938 w 9662615"/>
              <a:gd name="connsiteY101" fmla="*/ 1592789 h 1603018"/>
              <a:gd name="connsiteX102" fmla="*/ 1091432 w 9662615"/>
              <a:gd name="connsiteY102" fmla="*/ 1571003 h 1603018"/>
              <a:gd name="connsiteX103" fmla="*/ 940355 w 9662615"/>
              <a:gd name="connsiteY103" fmla="*/ 1560638 h 1603018"/>
              <a:gd name="connsiteX104" fmla="*/ 868264 w 9662615"/>
              <a:gd name="connsiteY104" fmla="*/ 1566392 h 1603018"/>
              <a:gd name="connsiteX105" fmla="*/ 792765 w 9662615"/>
              <a:gd name="connsiteY105" fmla="*/ 1563102 h 1603018"/>
              <a:gd name="connsiteX106" fmla="*/ 653153 w 9662615"/>
              <a:gd name="connsiteY106" fmla="*/ 1563516 h 1603018"/>
              <a:gd name="connsiteX107" fmla="*/ 541933 w 9662615"/>
              <a:gd name="connsiteY107" fmla="*/ 1561051 h 1603018"/>
              <a:gd name="connsiteX108" fmla="*/ 472797 w 9662615"/>
              <a:gd name="connsiteY108" fmla="*/ 1568904 h 1603018"/>
              <a:gd name="connsiteX109" fmla="*/ 396059 w 9662615"/>
              <a:gd name="connsiteY109" fmla="*/ 1560970 h 1603018"/>
              <a:gd name="connsiteX110" fmla="*/ 336819 w 9662615"/>
              <a:gd name="connsiteY110" fmla="*/ 1560892 h 1603018"/>
              <a:gd name="connsiteX111" fmla="*/ 267163 w 9662615"/>
              <a:gd name="connsiteY111" fmla="*/ 1531913 h 1603018"/>
              <a:gd name="connsiteX112" fmla="*/ 196644 w 9662615"/>
              <a:gd name="connsiteY112" fmla="*/ 1524565 h 1603018"/>
              <a:gd name="connsiteX113" fmla="*/ 86819 w 9662615"/>
              <a:gd name="connsiteY113" fmla="*/ 1519517 h 1603018"/>
              <a:gd name="connsiteX114" fmla="*/ 53369 w 9662615"/>
              <a:gd name="connsiteY114" fmla="*/ 1516853 h 1603018"/>
              <a:gd name="connsiteX115" fmla="*/ 2359 w 9662615"/>
              <a:gd name="connsiteY115" fmla="*/ 1515247 h 1603018"/>
              <a:gd name="connsiteX116" fmla="*/ 0 w 9662615"/>
              <a:gd name="connsiteY116" fmla="*/ 1514932 h 1603018"/>
              <a:gd name="connsiteX117" fmla="*/ 0 w 9662615"/>
              <a:gd name="connsiteY117" fmla="*/ 0 h 160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9662615" h="1603018">
                <a:moveTo>
                  <a:pt x="0" y="0"/>
                </a:moveTo>
                <a:lnTo>
                  <a:pt x="9662615" y="0"/>
                </a:lnTo>
                <a:lnTo>
                  <a:pt x="9662615" y="1280346"/>
                </a:lnTo>
                <a:lnTo>
                  <a:pt x="9551077" y="1292033"/>
                </a:lnTo>
                <a:cubicBezTo>
                  <a:pt x="9489925" y="1291588"/>
                  <a:pt x="9543615" y="1296257"/>
                  <a:pt x="9469546" y="1289837"/>
                </a:cubicBezTo>
                <a:cubicBezTo>
                  <a:pt x="9413040" y="1331485"/>
                  <a:pt x="9340031" y="1268376"/>
                  <a:pt x="9326260" y="1277155"/>
                </a:cubicBezTo>
                <a:cubicBezTo>
                  <a:pt x="9234251" y="1284900"/>
                  <a:pt x="9225377" y="1258935"/>
                  <a:pt x="9144767" y="1264120"/>
                </a:cubicBezTo>
                <a:cubicBezTo>
                  <a:pt x="9159115" y="1310075"/>
                  <a:pt x="9066692" y="1304806"/>
                  <a:pt x="8976400" y="1326661"/>
                </a:cubicBezTo>
                <a:cubicBezTo>
                  <a:pt x="8931920" y="1325947"/>
                  <a:pt x="8871807" y="1351060"/>
                  <a:pt x="8828711" y="1346394"/>
                </a:cubicBezTo>
                <a:cubicBezTo>
                  <a:pt x="8809650" y="1326213"/>
                  <a:pt x="8718313" y="1358527"/>
                  <a:pt x="8695953" y="1346784"/>
                </a:cubicBezTo>
                <a:cubicBezTo>
                  <a:pt x="8694290" y="1355317"/>
                  <a:pt x="8661526" y="1349865"/>
                  <a:pt x="8652191" y="1345903"/>
                </a:cubicBezTo>
                <a:cubicBezTo>
                  <a:pt x="8641363" y="1349626"/>
                  <a:pt x="8603292" y="1341304"/>
                  <a:pt x="8591582" y="1341666"/>
                </a:cubicBezTo>
                <a:cubicBezTo>
                  <a:pt x="8568421" y="1323004"/>
                  <a:pt x="8565847" y="1352287"/>
                  <a:pt x="8537336" y="1341684"/>
                </a:cubicBezTo>
                <a:cubicBezTo>
                  <a:pt x="8524809" y="1348019"/>
                  <a:pt x="8445703" y="1377667"/>
                  <a:pt x="8416849" y="1367085"/>
                </a:cubicBezTo>
                <a:cubicBezTo>
                  <a:pt x="8350736" y="1379599"/>
                  <a:pt x="8346589" y="1391624"/>
                  <a:pt x="8278355" y="1386569"/>
                </a:cubicBezTo>
                <a:cubicBezTo>
                  <a:pt x="8268756" y="1398649"/>
                  <a:pt x="8183331" y="1371185"/>
                  <a:pt x="8197961" y="1392804"/>
                </a:cubicBezTo>
                <a:cubicBezTo>
                  <a:pt x="8175189" y="1391748"/>
                  <a:pt x="8158503" y="1383145"/>
                  <a:pt x="8171196" y="1397216"/>
                </a:cubicBezTo>
                <a:cubicBezTo>
                  <a:pt x="8141821" y="1397466"/>
                  <a:pt x="8125626" y="1386947"/>
                  <a:pt x="8087910" y="1386449"/>
                </a:cubicBezTo>
                <a:cubicBezTo>
                  <a:pt x="8029319" y="1362701"/>
                  <a:pt x="8020916" y="1407035"/>
                  <a:pt x="7974579" y="1383439"/>
                </a:cubicBezTo>
                <a:cubicBezTo>
                  <a:pt x="7912074" y="1402493"/>
                  <a:pt x="7841761" y="1389550"/>
                  <a:pt x="7768351" y="1395051"/>
                </a:cubicBezTo>
                <a:cubicBezTo>
                  <a:pt x="7741665" y="1390266"/>
                  <a:pt x="7663663" y="1410813"/>
                  <a:pt x="7635985" y="1386363"/>
                </a:cubicBezTo>
                <a:cubicBezTo>
                  <a:pt x="7646173" y="1415707"/>
                  <a:pt x="7542198" y="1378410"/>
                  <a:pt x="7466069" y="1377654"/>
                </a:cubicBezTo>
                <a:cubicBezTo>
                  <a:pt x="7427626" y="1403818"/>
                  <a:pt x="7337822" y="1398948"/>
                  <a:pt x="7355642" y="1407761"/>
                </a:cubicBezTo>
                <a:cubicBezTo>
                  <a:pt x="7270634" y="1390553"/>
                  <a:pt x="7306340" y="1403822"/>
                  <a:pt x="7215220" y="1397856"/>
                </a:cubicBezTo>
                <a:cubicBezTo>
                  <a:pt x="7175381" y="1421457"/>
                  <a:pt x="7122339" y="1428094"/>
                  <a:pt x="7082147" y="1406113"/>
                </a:cubicBezTo>
                <a:cubicBezTo>
                  <a:pt x="7040624" y="1425217"/>
                  <a:pt x="7029993" y="1391726"/>
                  <a:pt x="6987129" y="1404834"/>
                </a:cubicBezTo>
                <a:cubicBezTo>
                  <a:pt x="6953477" y="1411964"/>
                  <a:pt x="6957479" y="1421694"/>
                  <a:pt x="6907567" y="1419149"/>
                </a:cubicBezTo>
                <a:cubicBezTo>
                  <a:pt x="6863513" y="1408514"/>
                  <a:pt x="6803088" y="1434619"/>
                  <a:pt x="6748428" y="1420308"/>
                </a:cubicBezTo>
                <a:cubicBezTo>
                  <a:pt x="6728317" y="1416860"/>
                  <a:pt x="6666046" y="1417296"/>
                  <a:pt x="6654257" y="1424143"/>
                </a:cubicBezTo>
                <a:cubicBezTo>
                  <a:pt x="6641271" y="1425628"/>
                  <a:pt x="6626125" y="1423202"/>
                  <a:pt x="6620123" y="1430535"/>
                </a:cubicBezTo>
                <a:cubicBezTo>
                  <a:pt x="6610208" y="1439359"/>
                  <a:pt x="6564906" y="1425734"/>
                  <a:pt x="6571355" y="1436144"/>
                </a:cubicBezTo>
                <a:cubicBezTo>
                  <a:pt x="6539188" y="1426808"/>
                  <a:pt x="6513602" y="1445293"/>
                  <a:pt x="6486557" y="1449861"/>
                </a:cubicBezTo>
                <a:cubicBezTo>
                  <a:pt x="6461221" y="1440598"/>
                  <a:pt x="6429457" y="1459319"/>
                  <a:pt x="6370419" y="1461649"/>
                </a:cubicBezTo>
                <a:cubicBezTo>
                  <a:pt x="6342558" y="1450937"/>
                  <a:pt x="6330664" y="1463365"/>
                  <a:pt x="6278839" y="1449160"/>
                </a:cubicBezTo>
                <a:cubicBezTo>
                  <a:pt x="6277206" y="1450621"/>
                  <a:pt x="6275057" y="1451978"/>
                  <a:pt x="6272455" y="1453191"/>
                </a:cubicBezTo>
                <a:cubicBezTo>
                  <a:pt x="6257338" y="1460236"/>
                  <a:pt x="6230567" y="1460979"/>
                  <a:pt x="6212659" y="1454850"/>
                </a:cubicBezTo>
                <a:cubicBezTo>
                  <a:pt x="6130994" y="1436046"/>
                  <a:pt x="6135790" y="1448771"/>
                  <a:pt x="6069317" y="1445838"/>
                </a:cubicBezTo>
                <a:cubicBezTo>
                  <a:pt x="5994738" y="1444791"/>
                  <a:pt x="5975991" y="1456673"/>
                  <a:pt x="5878477" y="1439180"/>
                </a:cubicBezTo>
                <a:cubicBezTo>
                  <a:pt x="5870803" y="1447519"/>
                  <a:pt x="5859206" y="1448153"/>
                  <a:pt x="5838387" y="1444679"/>
                </a:cubicBezTo>
                <a:cubicBezTo>
                  <a:pt x="5802317" y="1444778"/>
                  <a:pt x="5810848" y="1465165"/>
                  <a:pt x="5771136" y="1453639"/>
                </a:cubicBezTo>
                <a:cubicBezTo>
                  <a:pt x="5780732" y="1464484"/>
                  <a:pt x="5704275" y="1459369"/>
                  <a:pt x="5724081" y="1470431"/>
                </a:cubicBezTo>
                <a:cubicBezTo>
                  <a:pt x="5703536" y="1480946"/>
                  <a:pt x="5687323" y="1464719"/>
                  <a:pt x="5666577" y="1473921"/>
                </a:cubicBezTo>
                <a:cubicBezTo>
                  <a:pt x="5640974" y="1476520"/>
                  <a:pt x="5678275" y="1461854"/>
                  <a:pt x="5649068" y="1461676"/>
                </a:cubicBezTo>
                <a:cubicBezTo>
                  <a:pt x="5614218" y="1463443"/>
                  <a:pt x="5608578" y="1443299"/>
                  <a:pt x="5588902" y="1469647"/>
                </a:cubicBezTo>
                <a:cubicBezTo>
                  <a:pt x="5550386" y="1464321"/>
                  <a:pt x="5546573" y="1476049"/>
                  <a:pt x="5498090" y="1483173"/>
                </a:cubicBezTo>
                <a:cubicBezTo>
                  <a:pt x="5475226" y="1477314"/>
                  <a:pt x="5459293" y="1480930"/>
                  <a:pt x="5444641" y="1487602"/>
                </a:cubicBezTo>
                <a:cubicBezTo>
                  <a:pt x="5395328" y="1487320"/>
                  <a:pt x="5353572" y="1498007"/>
                  <a:pt x="5299812" y="1503362"/>
                </a:cubicBezTo>
                <a:cubicBezTo>
                  <a:pt x="5238326" y="1497756"/>
                  <a:pt x="5303225" y="1514963"/>
                  <a:pt x="5245752" y="1520612"/>
                </a:cubicBezTo>
                <a:cubicBezTo>
                  <a:pt x="5190753" y="1507732"/>
                  <a:pt x="5205712" y="1518627"/>
                  <a:pt x="5177807" y="1526802"/>
                </a:cubicBezTo>
                <a:lnTo>
                  <a:pt x="5113910" y="1533205"/>
                </a:lnTo>
                <a:lnTo>
                  <a:pt x="5059484" y="1546802"/>
                </a:lnTo>
                <a:lnTo>
                  <a:pt x="5038524" y="1545675"/>
                </a:lnTo>
                <a:lnTo>
                  <a:pt x="5026564" y="1545376"/>
                </a:lnTo>
                <a:cubicBezTo>
                  <a:pt x="5006873" y="1544046"/>
                  <a:pt x="4987701" y="1552900"/>
                  <a:pt x="4969433" y="1550865"/>
                </a:cubicBezTo>
                <a:cubicBezTo>
                  <a:pt x="4943627" y="1555066"/>
                  <a:pt x="4892754" y="1568818"/>
                  <a:pt x="4871726" y="1570584"/>
                </a:cubicBezTo>
                <a:cubicBezTo>
                  <a:pt x="4863638" y="1570310"/>
                  <a:pt x="4846771" y="1559566"/>
                  <a:pt x="4843267" y="1561459"/>
                </a:cubicBezTo>
                <a:lnTo>
                  <a:pt x="4821058" y="1553078"/>
                </a:lnTo>
                <a:lnTo>
                  <a:pt x="4791466" y="1561324"/>
                </a:lnTo>
                <a:lnTo>
                  <a:pt x="4784247" y="1562342"/>
                </a:lnTo>
                <a:cubicBezTo>
                  <a:pt x="4770593" y="1574121"/>
                  <a:pt x="4776816" y="1558072"/>
                  <a:pt x="4739309" y="1553948"/>
                </a:cubicBezTo>
                <a:cubicBezTo>
                  <a:pt x="4684311" y="1578213"/>
                  <a:pt x="4712803" y="1566697"/>
                  <a:pt x="4697562" y="1551206"/>
                </a:cubicBezTo>
                <a:lnTo>
                  <a:pt x="4650737" y="1537381"/>
                </a:lnTo>
                <a:cubicBezTo>
                  <a:pt x="4628208" y="1530633"/>
                  <a:pt x="4609654" y="1567617"/>
                  <a:pt x="4583150" y="1529064"/>
                </a:cubicBezTo>
                <a:cubicBezTo>
                  <a:pt x="4575879" y="1527088"/>
                  <a:pt x="4527005" y="1532552"/>
                  <a:pt x="4521734" y="1529359"/>
                </a:cubicBezTo>
                <a:cubicBezTo>
                  <a:pt x="4457980" y="1517590"/>
                  <a:pt x="4465052" y="1532003"/>
                  <a:pt x="4382398" y="1534108"/>
                </a:cubicBezTo>
                <a:cubicBezTo>
                  <a:pt x="4347480" y="1506889"/>
                  <a:pt x="4310783" y="1494709"/>
                  <a:pt x="4221826" y="1500972"/>
                </a:cubicBezTo>
                <a:cubicBezTo>
                  <a:pt x="4174471" y="1526598"/>
                  <a:pt x="4136675" y="1542031"/>
                  <a:pt x="4096601" y="1521563"/>
                </a:cubicBezTo>
                <a:cubicBezTo>
                  <a:pt x="4015086" y="1550501"/>
                  <a:pt x="3986123" y="1519347"/>
                  <a:pt x="4002441" y="1528912"/>
                </a:cubicBezTo>
                <a:cubicBezTo>
                  <a:pt x="3967120" y="1539744"/>
                  <a:pt x="3931774" y="1526729"/>
                  <a:pt x="3833906" y="1516637"/>
                </a:cubicBezTo>
                <a:cubicBezTo>
                  <a:pt x="3781438" y="1538249"/>
                  <a:pt x="3822855" y="1526006"/>
                  <a:pt x="3763845" y="1501782"/>
                </a:cubicBezTo>
                <a:cubicBezTo>
                  <a:pt x="3734533" y="1525292"/>
                  <a:pt x="3677359" y="1524487"/>
                  <a:pt x="3673583" y="1501471"/>
                </a:cubicBezTo>
                <a:cubicBezTo>
                  <a:pt x="3663687" y="1502855"/>
                  <a:pt x="3650245" y="1528777"/>
                  <a:pt x="3640771" y="1531025"/>
                </a:cubicBezTo>
                <a:lnTo>
                  <a:pt x="3576170" y="1516288"/>
                </a:lnTo>
                <a:lnTo>
                  <a:pt x="3540258" y="1516976"/>
                </a:lnTo>
                <a:lnTo>
                  <a:pt x="3522853" y="1538044"/>
                </a:lnTo>
                <a:lnTo>
                  <a:pt x="3480929" y="1526739"/>
                </a:lnTo>
                <a:cubicBezTo>
                  <a:pt x="3469671" y="1527693"/>
                  <a:pt x="3444273" y="1543724"/>
                  <a:pt x="3430805" y="1542521"/>
                </a:cubicBezTo>
                <a:cubicBezTo>
                  <a:pt x="3386352" y="1529947"/>
                  <a:pt x="3347457" y="1537200"/>
                  <a:pt x="3292707" y="1520490"/>
                </a:cubicBezTo>
                <a:cubicBezTo>
                  <a:pt x="3271897" y="1516147"/>
                  <a:pt x="3203347" y="1513732"/>
                  <a:pt x="3187872" y="1519991"/>
                </a:cubicBezTo>
                <a:cubicBezTo>
                  <a:pt x="3173062" y="1520872"/>
                  <a:pt x="3157325" y="1517771"/>
                  <a:pt x="3148026" y="1524777"/>
                </a:cubicBezTo>
                <a:cubicBezTo>
                  <a:pt x="3133878" y="1533085"/>
                  <a:pt x="3089156" y="1517485"/>
                  <a:pt x="3092394" y="1528115"/>
                </a:cubicBezTo>
                <a:cubicBezTo>
                  <a:pt x="3060512" y="1517374"/>
                  <a:pt x="3025593" y="1534558"/>
                  <a:pt x="2994200" y="1537857"/>
                </a:cubicBezTo>
                <a:cubicBezTo>
                  <a:pt x="2969798" y="1527501"/>
                  <a:pt x="2927999" y="1544636"/>
                  <a:pt x="2862301" y="1544250"/>
                </a:cubicBezTo>
                <a:cubicBezTo>
                  <a:pt x="2835658" y="1532340"/>
                  <a:pt x="2818008" y="1544135"/>
                  <a:pt x="2766335" y="1527662"/>
                </a:cubicBezTo>
                <a:cubicBezTo>
                  <a:pt x="2764004" y="1529036"/>
                  <a:pt x="2761142" y="1530285"/>
                  <a:pt x="2757836" y="1531371"/>
                </a:cubicBezTo>
                <a:cubicBezTo>
                  <a:pt x="2738633" y="1537675"/>
                  <a:pt x="2708957" y="1537188"/>
                  <a:pt x="2691555" y="1530283"/>
                </a:cubicBezTo>
                <a:cubicBezTo>
                  <a:pt x="2608810" y="1507878"/>
                  <a:pt x="2611304" y="1510787"/>
                  <a:pt x="2539383" y="1504835"/>
                </a:cubicBezTo>
                <a:cubicBezTo>
                  <a:pt x="2457862" y="1500384"/>
                  <a:pt x="2478670" y="1542474"/>
                  <a:pt x="2378036" y="1520645"/>
                </a:cubicBezTo>
                <a:cubicBezTo>
                  <a:pt x="2366529" y="1528574"/>
                  <a:pt x="2341629" y="1515421"/>
                  <a:pt x="2320049" y="1511019"/>
                </a:cubicBezTo>
                <a:cubicBezTo>
                  <a:pt x="2280399" y="1509467"/>
                  <a:pt x="2278267" y="1522148"/>
                  <a:pt x="2238909" y="1508888"/>
                </a:cubicBezTo>
                <a:cubicBezTo>
                  <a:pt x="2245444" y="1520095"/>
                  <a:pt x="2163364" y="1519472"/>
                  <a:pt x="2181031" y="1531361"/>
                </a:cubicBezTo>
                <a:cubicBezTo>
                  <a:pt x="2154585" y="1540861"/>
                  <a:pt x="2138796" y="1516056"/>
                  <a:pt x="2112613" y="1524245"/>
                </a:cubicBezTo>
                <a:cubicBezTo>
                  <a:pt x="2083537" y="1525655"/>
                  <a:pt x="2078233" y="1524725"/>
                  <a:pt x="2046221" y="1523212"/>
                </a:cubicBezTo>
                <a:cubicBezTo>
                  <a:pt x="2007296" y="1523373"/>
                  <a:pt x="2032394" y="1491187"/>
                  <a:pt x="2001057" y="1516449"/>
                </a:cubicBezTo>
                <a:cubicBezTo>
                  <a:pt x="1960724" y="1509398"/>
                  <a:pt x="1976058" y="1528820"/>
                  <a:pt x="1920184" y="1533676"/>
                </a:cubicBezTo>
                <a:cubicBezTo>
                  <a:pt x="1897238" y="1526813"/>
                  <a:pt x="1877505" y="1527174"/>
                  <a:pt x="1835994" y="1527678"/>
                </a:cubicBezTo>
                <a:cubicBezTo>
                  <a:pt x="1794483" y="1528182"/>
                  <a:pt x="1726077" y="1533693"/>
                  <a:pt x="1671119" y="1536701"/>
                </a:cubicBezTo>
                <a:cubicBezTo>
                  <a:pt x="1605663" y="1528324"/>
                  <a:pt x="1630763" y="1553523"/>
                  <a:pt x="1565556" y="1556503"/>
                </a:cubicBezTo>
                <a:cubicBezTo>
                  <a:pt x="1501959" y="1539013"/>
                  <a:pt x="1462468" y="1572800"/>
                  <a:pt x="1407755" y="1571444"/>
                </a:cubicBezTo>
                <a:cubicBezTo>
                  <a:pt x="1319286" y="1555448"/>
                  <a:pt x="1429251" y="1585263"/>
                  <a:pt x="1291872" y="1579471"/>
                </a:cubicBezTo>
                <a:cubicBezTo>
                  <a:pt x="1284192" y="1576816"/>
                  <a:pt x="1243590" y="1599390"/>
                  <a:pt x="1245251" y="1603018"/>
                </a:cubicBezTo>
                <a:cubicBezTo>
                  <a:pt x="1236562" y="1601891"/>
                  <a:pt x="1184091" y="1586977"/>
                  <a:pt x="1181938" y="1592789"/>
                </a:cubicBezTo>
                <a:cubicBezTo>
                  <a:pt x="1138153" y="1593474"/>
                  <a:pt x="1130439" y="1578153"/>
                  <a:pt x="1091432" y="1571003"/>
                </a:cubicBezTo>
                <a:cubicBezTo>
                  <a:pt x="1007000" y="1580980"/>
                  <a:pt x="1001377" y="1557850"/>
                  <a:pt x="940355" y="1560638"/>
                </a:cubicBezTo>
                <a:cubicBezTo>
                  <a:pt x="891367" y="1572083"/>
                  <a:pt x="924846" y="1558773"/>
                  <a:pt x="868264" y="1566392"/>
                </a:cubicBezTo>
                <a:cubicBezTo>
                  <a:pt x="848640" y="1547574"/>
                  <a:pt x="814997" y="1568391"/>
                  <a:pt x="792765" y="1563102"/>
                </a:cubicBezTo>
                <a:cubicBezTo>
                  <a:pt x="758082" y="1585102"/>
                  <a:pt x="689950" y="1563038"/>
                  <a:pt x="653153" y="1563516"/>
                </a:cubicBezTo>
                <a:cubicBezTo>
                  <a:pt x="591300" y="1567692"/>
                  <a:pt x="576686" y="1582565"/>
                  <a:pt x="541933" y="1561051"/>
                </a:cubicBezTo>
                <a:cubicBezTo>
                  <a:pt x="537775" y="1570056"/>
                  <a:pt x="508236" y="1570304"/>
                  <a:pt x="472797" y="1568904"/>
                </a:cubicBezTo>
                <a:cubicBezTo>
                  <a:pt x="458898" y="1573560"/>
                  <a:pt x="425270" y="1567476"/>
                  <a:pt x="396059" y="1560970"/>
                </a:cubicBezTo>
                <a:cubicBezTo>
                  <a:pt x="431016" y="1548467"/>
                  <a:pt x="332180" y="1575204"/>
                  <a:pt x="336819" y="1560892"/>
                </a:cubicBezTo>
                <a:cubicBezTo>
                  <a:pt x="292157" y="1552383"/>
                  <a:pt x="263346" y="1557575"/>
                  <a:pt x="267163" y="1531913"/>
                </a:cubicBezTo>
                <a:cubicBezTo>
                  <a:pt x="253228" y="1516946"/>
                  <a:pt x="198100" y="1540864"/>
                  <a:pt x="196644" y="1524565"/>
                </a:cubicBezTo>
                <a:cubicBezTo>
                  <a:pt x="172602" y="1535342"/>
                  <a:pt x="127394" y="1518578"/>
                  <a:pt x="86819" y="1519517"/>
                </a:cubicBezTo>
                <a:cubicBezTo>
                  <a:pt x="78537" y="1512257"/>
                  <a:pt x="69224" y="1512723"/>
                  <a:pt x="53369" y="1516853"/>
                </a:cubicBezTo>
                <a:cubicBezTo>
                  <a:pt x="37131" y="1517503"/>
                  <a:pt x="19976" y="1516838"/>
                  <a:pt x="2359" y="1515247"/>
                </a:cubicBezTo>
                <a:lnTo>
                  <a:pt x="0" y="1514932"/>
                </a:lnTo>
                <a:lnTo>
                  <a:pt x="0" y="0"/>
                </a:lnTo>
                <a:close/>
              </a:path>
            </a:pathLst>
          </a:custGeom>
          <a:solidFill>
            <a:schemeClr val="bg1">
              <a:alpha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95BD77D-F25A-4509-86FB-61CF21282EF2}"/>
              </a:ext>
            </a:extLst>
          </p:cNvPr>
          <p:cNvSpPr>
            <a:spLocks noGrp="1"/>
          </p:cNvSpPr>
          <p:nvPr>
            <p:ph type="title"/>
          </p:nvPr>
        </p:nvSpPr>
        <p:spPr>
          <a:xfrm>
            <a:off x="1629751" y="1118473"/>
            <a:ext cx="8924392" cy="1037867"/>
          </a:xfrm>
        </p:spPr>
        <p:txBody>
          <a:bodyPr>
            <a:normAutofit/>
          </a:bodyPr>
          <a:lstStyle/>
          <a:p>
            <a:pPr algn="ctr"/>
            <a:r>
              <a:rPr lang="en-US" sz="3400">
                <a:latin typeface="Algerian" panose="04020705040A02060702" pitchFamily="82" charset="0"/>
              </a:rPr>
              <a:t>PREPARATION OF HYDROGEN BY LABORATORY METHOD</a:t>
            </a:r>
            <a:endParaRPr lang="en-IN" sz="3400">
              <a:latin typeface="Algerian" panose="04020705040A02060702" pitchFamily="82" charset="0"/>
            </a:endParaRPr>
          </a:p>
        </p:txBody>
      </p:sp>
      <p:sp>
        <p:nvSpPr>
          <p:cNvPr id="14" name="Rectangle 6">
            <a:extLst>
              <a:ext uri="{FF2B5EF4-FFF2-40B4-BE49-F238E27FC236}">
                <a16:creationId xmlns:a16="http://schemas.microsoft.com/office/drawing/2014/main" id="{B24A3A03-2C4E-45B5-B388-FAD638CDF0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6548" y="66226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661E1F-DD61-488C-96B5-4414429D78DF}"/>
              </a:ext>
            </a:extLst>
          </p:cNvPr>
          <p:cNvSpPr>
            <a:spLocks noGrp="1"/>
          </p:cNvSpPr>
          <p:nvPr>
            <p:ph idx="1"/>
          </p:nvPr>
        </p:nvSpPr>
        <p:spPr>
          <a:xfrm>
            <a:off x="1959310" y="2924174"/>
            <a:ext cx="8273380" cy="3343461"/>
          </a:xfrm>
        </p:spPr>
        <p:txBody>
          <a:bodyPr>
            <a:noAutofit/>
          </a:bodyPr>
          <a:lstStyle/>
          <a:p>
            <a:pPr marL="0" indent="0">
              <a:buNone/>
            </a:pPr>
            <a:r>
              <a:rPr lang="en-US" sz="2000" b="1" dirty="0">
                <a:latin typeface="Gabriola" panose="04040605051002020D02" pitchFamily="82" charset="0"/>
              </a:rPr>
              <a:t>REACTANTS</a:t>
            </a:r>
            <a:r>
              <a:rPr lang="en-US" sz="2000" dirty="0">
                <a:latin typeface="Gabriola" panose="04040605051002020D02" pitchFamily="82" charset="0"/>
              </a:rPr>
              <a:t>: Granulated Zinc{Zn} in flat bottom flask.</a:t>
            </a:r>
          </a:p>
          <a:p>
            <a:pPr marL="0" indent="0">
              <a:buNone/>
            </a:pPr>
            <a:r>
              <a:rPr lang="en-US" sz="2000" dirty="0">
                <a:latin typeface="Gabriola" panose="04040605051002020D02" pitchFamily="82" charset="0"/>
              </a:rPr>
              <a:t>                            :Dilute Hydrochloric Acid{HCl} added through thistle funnel.</a:t>
            </a:r>
          </a:p>
          <a:p>
            <a:pPr marL="0" indent="0">
              <a:buNone/>
            </a:pPr>
            <a:r>
              <a:rPr lang="en-US" sz="2000" b="1" dirty="0">
                <a:latin typeface="Gabriola" panose="04040605051002020D02" pitchFamily="82" charset="0"/>
              </a:rPr>
              <a:t>PROCEDURE</a:t>
            </a:r>
            <a:r>
              <a:rPr lang="en-US" sz="2000" dirty="0">
                <a:latin typeface="Gabriola" panose="04040605051002020D02" pitchFamily="82" charset="0"/>
              </a:rPr>
              <a:t>: Granulated Zinc is placed in the flat bottom flask and HCl is added slowly from the thistle funnel.</a:t>
            </a:r>
          </a:p>
          <a:p>
            <a:pPr marL="0" indent="0">
              <a:buNone/>
            </a:pPr>
            <a:r>
              <a:rPr lang="en-US" sz="2000" b="1" dirty="0">
                <a:latin typeface="Gabriola" panose="04040605051002020D02" pitchFamily="82" charset="0"/>
              </a:rPr>
              <a:t>PRECAUTIONS</a:t>
            </a:r>
            <a:r>
              <a:rPr lang="en-US" sz="2000" dirty="0">
                <a:latin typeface="Gabriola" panose="04040605051002020D02" pitchFamily="82" charset="0"/>
              </a:rPr>
              <a:t>:</a:t>
            </a:r>
          </a:p>
          <a:p>
            <a:r>
              <a:rPr lang="en-US" sz="2000" dirty="0">
                <a:latin typeface="Gabriola" panose="04040605051002020D02" pitchFamily="82" charset="0"/>
              </a:rPr>
              <a:t> No leakage of gas should take place and no flame must be near the apparatus. </a:t>
            </a:r>
          </a:p>
          <a:p>
            <a:r>
              <a:rPr lang="en-US" sz="2000" dirty="0">
                <a:latin typeface="Gabriola" panose="04040605051002020D02" pitchFamily="82" charset="0"/>
              </a:rPr>
              <a:t> The end of thistle funnel should dip below the level of dil. Acid the  flask or the H2 gas may escape out though the funnel.</a:t>
            </a:r>
          </a:p>
          <a:p>
            <a:r>
              <a:rPr lang="en-US" sz="2000" dirty="0">
                <a:latin typeface="Gabriola" panose="04040605051002020D02" pitchFamily="82" charset="0"/>
              </a:rPr>
              <a:t>Hydrogen is collected after all the air in the apparatus is allowed to escape.</a:t>
            </a:r>
          </a:p>
          <a:p>
            <a:pPr marL="0" indent="0">
              <a:buNone/>
            </a:pPr>
            <a:r>
              <a:rPr lang="en-US" sz="2000" dirty="0">
                <a:latin typeface="Gabriola" panose="04040605051002020D02" pitchFamily="82" charset="0"/>
              </a:rPr>
              <a:t> </a:t>
            </a:r>
            <a:endParaRPr lang="en-IN" sz="2000" dirty="0">
              <a:latin typeface="Gabriola" panose="04040605051002020D02" pitchFamily="82" charset="0"/>
            </a:endParaRPr>
          </a:p>
        </p:txBody>
      </p:sp>
    </p:spTree>
    <p:extLst>
      <p:ext uri="{BB962C8B-B14F-4D97-AF65-F5344CB8AC3E}">
        <p14:creationId xmlns:p14="http://schemas.microsoft.com/office/powerpoint/2010/main" val="2167391575"/>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22">
            <a:extLst>
              <a:ext uri="{FF2B5EF4-FFF2-40B4-BE49-F238E27FC236}">
                <a16:creationId xmlns:a16="http://schemas.microsoft.com/office/drawing/2014/main" id="{D7A453D2-15D8-4403-815F-291FA1634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24">
            <a:extLst>
              <a:ext uri="{FF2B5EF4-FFF2-40B4-BE49-F238E27FC236}">
                <a16:creationId xmlns:a16="http://schemas.microsoft.com/office/drawing/2014/main" id="{8161EA6B-09CA-445B-AB0D-8DF76FA9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2" name="Group 26">
            <a:extLst>
              <a:ext uri="{FF2B5EF4-FFF2-40B4-BE49-F238E27FC236}">
                <a16:creationId xmlns:a16="http://schemas.microsoft.com/office/drawing/2014/main" id="{913B067F-3154-4968-A886-DF93A787EC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8" name="Oval 27">
              <a:extLst>
                <a:ext uri="{FF2B5EF4-FFF2-40B4-BE49-F238E27FC236}">
                  <a16:creationId xmlns:a16="http://schemas.microsoft.com/office/drawing/2014/main" id="{97583D6C-C05B-47AB-8540-B2700B82A4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28">
              <a:extLst>
                <a:ext uri="{FF2B5EF4-FFF2-40B4-BE49-F238E27FC236}">
                  <a16:creationId xmlns:a16="http://schemas.microsoft.com/office/drawing/2014/main" id="{6501AD91-D973-4968-95E4-4C26CFDF8F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5C165989-F5FE-4BB6-9817-E7828CB1D6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30">
              <a:extLst>
                <a:ext uri="{FF2B5EF4-FFF2-40B4-BE49-F238E27FC236}">
                  <a16:creationId xmlns:a16="http://schemas.microsoft.com/office/drawing/2014/main" id="{6B0649CC-B912-4E82-BEA0-DA75ECB19A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6BA08C17-C9A5-4FA8-ABC4-44FB3B869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0DEAC6C-553C-437E-BC17-D44952337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B8114C98-A349-4111-A123-E8EAB86AB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670FB431-AE18-414D-92F4-1D12D19911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8" name="Straight Connector 37">
              <a:extLst>
                <a:ext uri="{FF2B5EF4-FFF2-40B4-BE49-F238E27FC236}">
                  <a16:creationId xmlns:a16="http://schemas.microsoft.com/office/drawing/2014/main" id="{24467063-D74E-4D42-8790-B9F6D69584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1D19BAC-1681-47BC-AAF5-92FAFFF6F4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4347C2B-E846-452C-97AA-7E254FC1CE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0EA2B35-7959-4C2A-84AA-FF5D94FEDE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3" name="Rectangle 42">
            <a:extLst>
              <a:ext uri="{FF2B5EF4-FFF2-40B4-BE49-F238E27FC236}">
                <a16:creationId xmlns:a16="http://schemas.microsoft.com/office/drawing/2014/main" id="{E2D3D3F2-ABBB-4453-B1C5-1BEBF7E4DD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8214E4A5-A0D2-42C4-8D14-D2A7E495F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6" name="Straight Connector 45">
              <a:extLst>
                <a:ext uri="{FF2B5EF4-FFF2-40B4-BE49-F238E27FC236}">
                  <a16:creationId xmlns:a16="http://schemas.microsoft.com/office/drawing/2014/main" id="{7494D7A0-6B21-41E8-A7D3-0033BBB791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E141D7D-32B0-448E-A666-EA8703AFCF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D87E268-6345-420F-8B97-B37ED04100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35E1622E-7FA6-4760-A2BF-A8105EBF7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4" name="Content Placeholder 3">
            <a:extLst>
              <a:ext uri="{FF2B5EF4-FFF2-40B4-BE49-F238E27FC236}">
                <a16:creationId xmlns:a16="http://schemas.microsoft.com/office/drawing/2014/main" id="{E229A2B3-E10E-4271-95BE-0BA94F219330}"/>
              </a:ext>
            </a:extLst>
          </p:cNvPr>
          <p:cNvPicPr>
            <a:picLocks noGrp="1" noChangeAspect="1"/>
          </p:cNvPicPr>
          <p:nvPr>
            <p:ph idx="1"/>
          </p:nvPr>
        </p:nvPicPr>
        <p:blipFill>
          <a:blip r:embed="rId2"/>
          <a:stretch>
            <a:fillRect/>
          </a:stretch>
        </p:blipFill>
        <p:spPr>
          <a:xfrm>
            <a:off x="3250104" y="617779"/>
            <a:ext cx="5605575" cy="3265248"/>
          </a:xfrm>
          <a:prstGeom prst="rect">
            <a:avLst/>
          </a:prstGeom>
        </p:spPr>
      </p:pic>
      <p:grpSp>
        <p:nvGrpSpPr>
          <p:cNvPr id="51" name="Group 50">
            <a:extLst>
              <a:ext uri="{FF2B5EF4-FFF2-40B4-BE49-F238E27FC236}">
                <a16:creationId xmlns:a16="http://schemas.microsoft.com/office/drawing/2014/main" id="{1F4E1649-4D1F-4A91-AF97-A254BFDD52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776904"/>
            <a:ext cx="304800" cy="429768"/>
            <a:chOff x="215328" y="-46937"/>
            <a:chExt cx="304800" cy="2773841"/>
          </a:xfrm>
        </p:grpSpPr>
        <p:cxnSp>
          <p:nvCxnSpPr>
            <p:cNvPr id="52" name="Straight Connector 51">
              <a:extLst>
                <a:ext uri="{FF2B5EF4-FFF2-40B4-BE49-F238E27FC236}">
                  <a16:creationId xmlns:a16="http://schemas.microsoft.com/office/drawing/2014/main" id="{FE483602-62F9-474D-9C9B-5EE4CD7671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DD7D1AC0-A6C7-40E3-9841-F34AC831A48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F951C4DD-7427-497D-9DE3-9D731D3F456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EE18298-0BF5-4D7A-921A-2F4186E8D9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57" name="Oval 56">
            <a:extLst>
              <a:ext uri="{FF2B5EF4-FFF2-40B4-BE49-F238E27FC236}">
                <a16:creationId xmlns:a16="http://schemas.microsoft.com/office/drawing/2014/main" id="{773AEA78-C03B-40B7-9D11-DC022119D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60000"/>
                  <a:lumOff val="4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D7859F6-10DC-48A7-BB4E-B83142A283B3}"/>
              </a:ext>
            </a:extLst>
          </p:cNvPr>
          <p:cNvSpPr txBox="1"/>
          <p:nvPr/>
        </p:nvSpPr>
        <p:spPr>
          <a:xfrm>
            <a:off x="3172648" y="4154983"/>
            <a:ext cx="5549111" cy="2129599"/>
          </a:xfrm>
          <a:prstGeom prst="rect">
            <a:avLst/>
          </a:prstGeom>
          <a:noFill/>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a:solidFill>
                  <a:schemeClr val="bg1"/>
                </a:solidFill>
              </a:rPr>
              <a:t>        		Zn+2HCl2</a:t>
            </a:r>
            <a:r>
              <a:rPr lang="en-US">
                <a:solidFill>
                  <a:schemeClr val="bg1"/>
                </a:solidFill>
                <a:sym typeface="Wingdings" panose="05000000000000000000" pitchFamily="2" charset="2"/>
              </a:rPr>
              <a:t></a:t>
            </a:r>
            <a:r>
              <a:rPr lang="en-US">
                <a:solidFill>
                  <a:schemeClr val="bg1"/>
                </a:solidFill>
              </a:rPr>
              <a:t>ZnCl2+H2  </a:t>
            </a:r>
          </a:p>
        </p:txBody>
      </p:sp>
    </p:spTree>
    <p:extLst>
      <p:ext uri="{BB962C8B-B14F-4D97-AF65-F5344CB8AC3E}">
        <p14:creationId xmlns:p14="http://schemas.microsoft.com/office/powerpoint/2010/main" val="1508806506"/>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155</TotalTime>
  <Words>591</Words>
  <Application>Microsoft Office PowerPoint</Application>
  <PresentationFormat>Widescreen</PresentationFormat>
  <Paragraphs>97</Paragraphs>
  <Slides>15</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Algerian</vt:lpstr>
      <vt:lpstr>Arial</vt:lpstr>
      <vt:lpstr>Calibri</vt:lpstr>
      <vt:lpstr>Calibri Light</vt:lpstr>
      <vt:lpstr>Gabriola</vt:lpstr>
      <vt:lpstr>Wingdings</vt:lpstr>
      <vt:lpstr>Office Theme</vt:lpstr>
      <vt:lpstr>HYDROGEN</vt:lpstr>
      <vt:lpstr>DISCOVERY</vt:lpstr>
      <vt:lpstr>PowerPoint Presentation</vt:lpstr>
      <vt:lpstr>OCCURENCE</vt:lpstr>
      <vt:lpstr>OCCURENCE</vt:lpstr>
      <vt:lpstr>GENERAL METHODS </vt:lpstr>
      <vt:lpstr>PowerPoint Presentation</vt:lpstr>
      <vt:lpstr>PREPARATION OF HYDROGEN BY LABORATORY METHOD</vt:lpstr>
      <vt:lpstr>PowerPoint Presentation</vt:lpstr>
      <vt:lpstr>TEST FOR HYDROGEN</vt:lpstr>
      <vt:lpstr>USES OF HYDROGEN</vt:lpstr>
      <vt:lpstr>PowerPoint Presentation</vt:lpstr>
      <vt:lpstr>PowerPoint Presentation</vt:lpstr>
      <vt:lpstr>OXIDATION AND REDUCTION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PAAM K</dc:creator>
  <cp:lastModifiedBy>PRAMOD KOLHE</cp:lastModifiedBy>
  <cp:revision>13</cp:revision>
  <dcterms:created xsi:type="dcterms:W3CDTF">2021-12-03T15:27:13Z</dcterms:created>
  <dcterms:modified xsi:type="dcterms:W3CDTF">2021-12-04T12:00:32Z</dcterms:modified>
</cp:coreProperties>
</file>

<file path=docProps/thumbnail.jpeg>
</file>